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310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x="14630400" cy="82296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7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38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3919FA5-3B30-4891-B5EF-9A33208E844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5" name="PlaceHolder 1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6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5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86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7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8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3C07D-46F1-48B8-AC47-C2793BE98645}"/>
              </a:ext>
            </a:extLst>
          </p:cNvPr>
          <p:cNvSpPr txBox="1"/>
          <p:nvPr/>
        </p:nvSpPr>
        <p:spPr>
          <a:xfrm>
            <a:off x="1460665" y="1686296"/>
            <a:ext cx="1238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AM263X block diagram: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DA321C4-EF0D-4B66-BFF0-9002C2B3CE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3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5880" y="7596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494" name="Group 2"/>
          <p:cNvGrpSpPr/>
          <p:nvPr/>
        </p:nvGrpSpPr>
        <p:grpSpPr>
          <a:xfrm>
            <a:off x="3642480" y="1828800"/>
            <a:ext cx="1674000" cy="454680"/>
            <a:chOff x="3642480" y="1828800"/>
            <a:chExt cx="1674000" cy="454680"/>
          </a:xfrm>
        </p:grpSpPr>
        <p:sp>
          <p:nvSpPr>
            <p:cNvPr id="495" name="CustomShape 3"/>
            <p:cNvSpPr/>
            <p:nvPr/>
          </p:nvSpPr>
          <p:spPr>
            <a:xfrm>
              <a:off x="3642480" y="182880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6" name="CustomShape 4"/>
            <p:cNvSpPr/>
            <p:nvPr/>
          </p:nvSpPr>
          <p:spPr>
            <a:xfrm>
              <a:off x="51055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5"/>
            <p:cNvSpPr/>
            <p:nvPr/>
          </p:nvSpPr>
          <p:spPr>
            <a:xfrm>
              <a:off x="48920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6"/>
            <p:cNvSpPr/>
            <p:nvPr/>
          </p:nvSpPr>
          <p:spPr>
            <a:xfrm>
              <a:off x="468612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7"/>
            <p:cNvSpPr/>
            <p:nvPr/>
          </p:nvSpPr>
          <p:spPr>
            <a:xfrm>
              <a:off x="44690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8"/>
            <p:cNvSpPr/>
            <p:nvPr/>
          </p:nvSpPr>
          <p:spPr>
            <a:xfrm>
              <a:off x="42577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9"/>
            <p:cNvSpPr/>
            <p:nvPr/>
          </p:nvSpPr>
          <p:spPr>
            <a:xfrm>
              <a:off x="405000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10"/>
            <p:cNvSpPr/>
            <p:nvPr/>
          </p:nvSpPr>
          <p:spPr>
            <a:xfrm>
              <a:off x="387000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11"/>
            <p:cNvSpPr/>
            <p:nvPr/>
          </p:nvSpPr>
          <p:spPr>
            <a:xfrm>
              <a:off x="368424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4" name="Group 12"/>
          <p:cNvGrpSpPr/>
          <p:nvPr/>
        </p:nvGrpSpPr>
        <p:grpSpPr>
          <a:xfrm>
            <a:off x="1703160" y="1828800"/>
            <a:ext cx="1674000" cy="454680"/>
            <a:chOff x="1703160" y="1828800"/>
            <a:chExt cx="1674000" cy="454680"/>
          </a:xfrm>
        </p:grpSpPr>
        <p:sp>
          <p:nvSpPr>
            <p:cNvPr id="505" name="CustomShape 13"/>
            <p:cNvSpPr/>
            <p:nvPr/>
          </p:nvSpPr>
          <p:spPr>
            <a:xfrm>
              <a:off x="1703160" y="182880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6" name="CustomShape 14"/>
            <p:cNvSpPr/>
            <p:nvPr/>
          </p:nvSpPr>
          <p:spPr>
            <a:xfrm>
              <a:off x="316548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5"/>
            <p:cNvSpPr/>
            <p:nvPr/>
          </p:nvSpPr>
          <p:spPr>
            <a:xfrm>
              <a:off x="297864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16"/>
            <p:cNvSpPr/>
            <p:nvPr/>
          </p:nvSpPr>
          <p:spPr>
            <a:xfrm>
              <a:off x="27464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17"/>
            <p:cNvSpPr/>
            <p:nvPr/>
          </p:nvSpPr>
          <p:spPr>
            <a:xfrm>
              <a:off x="25297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18"/>
            <p:cNvSpPr/>
            <p:nvPr/>
          </p:nvSpPr>
          <p:spPr>
            <a:xfrm>
              <a:off x="23184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9"/>
            <p:cNvSpPr/>
            <p:nvPr/>
          </p:nvSpPr>
          <p:spPr>
            <a:xfrm>
              <a:off x="211068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0"/>
            <p:cNvSpPr/>
            <p:nvPr/>
          </p:nvSpPr>
          <p:spPr>
            <a:xfrm>
              <a:off x="193068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21"/>
            <p:cNvSpPr/>
            <p:nvPr/>
          </p:nvSpPr>
          <p:spPr>
            <a:xfrm>
              <a:off x="174492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4" name="Group 22"/>
          <p:cNvGrpSpPr/>
          <p:nvPr/>
        </p:nvGrpSpPr>
        <p:grpSpPr>
          <a:xfrm>
            <a:off x="1336680" y="3505320"/>
            <a:ext cx="4196520" cy="1085040"/>
            <a:chOff x="1336680" y="3505320"/>
            <a:chExt cx="4196520" cy="1085040"/>
          </a:xfrm>
        </p:grpSpPr>
        <p:sp>
          <p:nvSpPr>
            <p:cNvPr id="515" name="CustomShape 23"/>
            <p:cNvSpPr/>
            <p:nvPr/>
          </p:nvSpPr>
          <p:spPr>
            <a:xfrm>
              <a:off x="3554640" y="35053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6" name="CustomShape 24"/>
            <p:cNvSpPr/>
            <p:nvPr/>
          </p:nvSpPr>
          <p:spPr>
            <a:xfrm>
              <a:off x="1336680" y="352728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7" name="CustomShape 25"/>
            <p:cNvSpPr/>
            <p:nvPr/>
          </p:nvSpPr>
          <p:spPr>
            <a:xfrm>
              <a:off x="2405160" y="4227840"/>
              <a:ext cx="225144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18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120" y="7236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19" name="Group 26"/>
          <p:cNvGrpSpPr/>
          <p:nvPr/>
        </p:nvGrpSpPr>
        <p:grpSpPr>
          <a:xfrm>
            <a:off x="10009800" y="1824840"/>
            <a:ext cx="1674000" cy="454680"/>
            <a:chOff x="10009800" y="1824840"/>
            <a:chExt cx="1674000" cy="454680"/>
          </a:xfrm>
        </p:grpSpPr>
        <p:sp>
          <p:nvSpPr>
            <p:cNvPr id="520" name="CustomShape 27"/>
            <p:cNvSpPr/>
            <p:nvPr/>
          </p:nvSpPr>
          <p:spPr>
            <a:xfrm>
              <a:off x="10009800" y="182484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8"/>
            <p:cNvSpPr/>
            <p:nvPr/>
          </p:nvSpPr>
          <p:spPr>
            <a:xfrm>
              <a:off x="1147284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29"/>
            <p:cNvSpPr/>
            <p:nvPr/>
          </p:nvSpPr>
          <p:spPr>
            <a:xfrm>
              <a:off x="1125936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30"/>
            <p:cNvSpPr/>
            <p:nvPr/>
          </p:nvSpPr>
          <p:spPr>
            <a:xfrm>
              <a:off x="110538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31"/>
            <p:cNvSpPr/>
            <p:nvPr/>
          </p:nvSpPr>
          <p:spPr>
            <a:xfrm>
              <a:off x="108594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32"/>
            <p:cNvSpPr/>
            <p:nvPr/>
          </p:nvSpPr>
          <p:spPr>
            <a:xfrm>
              <a:off x="1062504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33"/>
            <p:cNvSpPr/>
            <p:nvPr/>
          </p:nvSpPr>
          <p:spPr>
            <a:xfrm>
              <a:off x="1041732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4"/>
            <p:cNvSpPr/>
            <p:nvPr/>
          </p:nvSpPr>
          <p:spPr>
            <a:xfrm>
              <a:off x="1021356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5"/>
            <p:cNvSpPr/>
            <p:nvPr/>
          </p:nvSpPr>
          <p:spPr>
            <a:xfrm>
              <a:off x="1005156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9" name="Group 36"/>
          <p:cNvGrpSpPr/>
          <p:nvPr/>
        </p:nvGrpSpPr>
        <p:grpSpPr>
          <a:xfrm>
            <a:off x="8032320" y="1824840"/>
            <a:ext cx="1674000" cy="454680"/>
            <a:chOff x="8032320" y="1824840"/>
            <a:chExt cx="1674000" cy="454680"/>
          </a:xfrm>
        </p:grpSpPr>
        <p:sp>
          <p:nvSpPr>
            <p:cNvPr id="530" name="CustomShape 37"/>
            <p:cNvSpPr/>
            <p:nvPr/>
          </p:nvSpPr>
          <p:spPr>
            <a:xfrm>
              <a:off x="8032320" y="182484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1" name="CustomShape 38"/>
            <p:cNvSpPr/>
            <p:nvPr/>
          </p:nvSpPr>
          <p:spPr>
            <a:xfrm>
              <a:off x="950580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9"/>
            <p:cNvSpPr/>
            <p:nvPr/>
          </p:nvSpPr>
          <p:spPr>
            <a:xfrm>
              <a:off x="9306360" y="18860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40"/>
            <p:cNvSpPr/>
            <p:nvPr/>
          </p:nvSpPr>
          <p:spPr>
            <a:xfrm>
              <a:off x="907344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CustomShape 41"/>
            <p:cNvSpPr/>
            <p:nvPr/>
          </p:nvSpPr>
          <p:spPr>
            <a:xfrm>
              <a:off x="885816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CustomShape 42"/>
            <p:cNvSpPr/>
            <p:nvPr/>
          </p:nvSpPr>
          <p:spPr>
            <a:xfrm>
              <a:off x="864792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43"/>
            <p:cNvSpPr/>
            <p:nvPr/>
          </p:nvSpPr>
          <p:spPr>
            <a:xfrm>
              <a:off x="846396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4"/>
            <p:cNvSpPr/>
            <p:nvPr/>
          </p:nvSpPr>
          <p:spPr>
            <a:xfrm>
              <a:off x="82602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5"/>
            <p:cNvSpPr/>
            <p:nvPr/>
          </p:nvSpPr>
          <p:spPr>
            <a:xfrm>
              <a:off x="807444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9" name="Group 46"/>
          <p:cNvGrpSpPr/>
          <p:nvPr/>
        </p:nvGrpSpPr>
        <p:grpSpPr>
          <a:xfrm>
            <a:off x="7680600" y="3515760"/>
            <a:ext cx="4196520" cy="1085040"/>
            <a:chOff x="7680600" y="3515760"/>
            <a:chExt cx="4196520" cy="1085040"/>
          </a:xfrm>
        </p:grpSpPr>
        <p:sp>
          <p:nvSpPr>
            <p:cNvPr id="540" name="CustomShape 47"/>
            <p:cNvSpPr/>
            <p:nvPr/>
          </p:nvSpPr>
          <p:spPr>
            <a:xfrm>
              <a:off x="9898560" y="35157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1" name="CustomShape 48"/>
            <p:cNvSpPr/>
            <p:nvPr/>
          </p:nvSpPr>
          <p:spPr>
            <a:xfrm>
              <a:off x="7680600" y="35377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2" name="CustomShape 49"/>
            <p:cNvSpPr/>
            <p:nvPr/>
          </p:nvSpPr>
          <p:spPr>
            <a:xfrm>
              <a:off x="8748000" y="4238280"/>
              <a:ext cx="21844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121D5D62-041F-4B84-9B7B-936B3ACB610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4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480" y="1522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45" name="Group 2"/>
          <p:cNvGrpSpPr/>
          <p:nvPr/>
        </p:nvGrpSpPr>
        <p:grpSpPr>
          <a:xfrm>
            <a:off x="3886200" y="1905120"/>
            <a:ext cx="1674000" cy="454680"/>
            <a:chOff x="3886200" y="1905120"/>
            <a:chExt cx="1674000" cy="454680"/>
          </a:xfrm>
        </p:grpSpPr>
        <p:sp>
          <p:nvSpPr>
            <p:cNvPr id="546" name="CustomShape 3"/>
            <p:cNvSpPr/>
            <p:nvPr/>
          </p:nvSpPr>
          <p:spPr>
            <a:xfrm>
              <a:off x="3886200" y="19051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7" name="CustomShape 4"/>
            <p:cNvSpPr/>
            <p:nvPr/>
          </p:nvSpPr>
          <p:spPr>
            <a:xfrm>
              <a:off x="53492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5"/>
            <p:cNvSpPr/>
            <p:nvPr/>
          </p:nvSpPr>
          <p:spPr>
            <a:xfrm>
              <a:off x="513576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6"/>
            <p:cNvSpPr/>
            <p:nvPr/>
          </p:nvSpPr>
          <p:spPr>
            <a:xfrm>
              <a:off x="493020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7"/>
            <p:cNvSpPr/>
            <p:nvPr/>
          </p:nvSpPr>
          <p:spPr>
            <a:xfrm>
              <a:off x="472428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8"/>
            <p:cNvSpPr/>
            <p:nvPr/>
          </p:nvSpPr>
          <p:spPr>
            <a:xfrm>
              <a:off x="452520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9"/>
            <p:cNvSpPr/>
            <p:nvPr/>
          </p:nvSpPr>
          <p:spPr>
            <a:xfrm>
              <a:off x="431820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10"/>
            <p:cNvSpPr/>
            <p:nvPr/>
          </p:nvSpPr>
          <p:spPr>
            <a:xfrm>
              <a:off x="412668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11"/>
            <p:cNvSpPr/>
            <p:nvPr/>
          </p:nvSpPr>
          <p:spPr>
            <a:xfrm>
              <a:off x="39272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5" name="Group 12"/>
          <p:cNvGrpSpPr/>
          <p:nvPr/>
        </p:nvGrpSpPr>
        <p:grpSpPr>
          <a:xfrm>
            <a:off x="1881000" y="1905120"/>
            <a:ext cx="1674000" cy="454680"/>
            <a:chOff x="1881000" y="1905120"/>
            <a:chExt cx="1674000" cy="454680"/>
          </a:xfrm>
        </p:grpSpPr>
        <p:sp>
          <p:nvSpPr>
            <p:cNvPr id="556" name="CustomShape 13"/>
            <p:cNvSpPr/>
            <p:nvPr/>
          </p:nvSpPr>
          <p:spPr>
            <a:xfrm>
              <a:off x="1881000" y="19051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7" name="CustomShape 14"/>
            <p:cNvSpPr/>
            <p:nvPr/>
          </p:nvSpPr>
          <p:spPr>
            <a:xfrm>
              <a:off x="334296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5"/>
            <p:cNvSpPr/>
            <p:nvPr/>
          </p:nvSpPr>
          <p:spPr>
            <a:xfrm>
              <a:off x="313092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CustomShape 16"/>
            <p:cNvSpPr/>
            <p:nvPr/>
          </p:nvSpPr>
          <p:spPr>
            <a:xfrm>
              <a:off x="29138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0" name="CustomShape 17"/>
            <p:cNvSpPr/>
            <p:nvPr/>
          </p:nvSpPr>
          <p:spPr>
            <a:xfrm>
              <a:off x="270792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1" name="CustomShape 18"/>
            <p:cNvSpPr/>
            <p:nvPr/>
          </p:nvSpPr>
          <p:spPr>
            <a:xfrm>
              <a:off x="249660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9"/>
            <p:cNvSpPr/>
            <p:nvPr/>
          </p:nvSpPr>
          <p:spPr>
            <a:xfrm>
              <a:off x="228888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20"/>
            <p:cNvSpPr/>
            <p:nvPr/>
          </p:nvSpPr>
          <p:spPr>
            <a:xfrm>
              <a:off x="210888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21"/>
            <p:cNvSpPr/>
            <p:nvPr/>
          </p:nvSpPr>
          <p:spPr>
            <a:xfrm>
              <a:off x="192312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5" name="Group 22"/>
          <p:cNvGrpSpPr/>
          <p:nvPr/>
        </p:nvGrpSpPr>
        <p:grpSpPr>
          <a:xfrm>
            <a:off x="1600200" y="3562200"/>
            <a:ext cx="4196520" cy="1085040"/>
            <a:chOff x="1600200" y="3562200"/>
            <a:chExt cx="4196520" cy="1085040"/>
          </a:xfrm>
        </p:grpSpPr>
        <p:sp>
          <p:nvSpPr>
            <p:cNvPr id="566" name="CustomShape 23"/>
            <p:cNvSpPr/>
            <p:nvPr/>
          </p:nvSpPr>
          <p:spPr>
            <a:xfrm>
              <a:off x="3818160" y="356220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7" name="CustomShape 24"/>
            <p:cNvSpPr/>
            <p:nvPr/>
          </p:nvSpPr>
          <p:spPr>
            <a:xfrm>
              <a:off x="1600200" y="35841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8" name="CustomShape 25"/>
            <p:cNvSpPr/>
            <p:nvPr/>
          </p:nvSpPr>
          <p:spPr>
            <a:xfrm>
              <a:off x="2667240" y="4284720"/>
              <a:ext cx="195444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69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000" y="874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70" name="Group 26"/>
          <p:cNvGrpSpPr/>
          <p:nvPr/>
        </p:nvGrpSpPr>
        <p:grpSpPr>
          <a:xfrm>
            <a:off x="8077320" y="1843920"/>
            <a:ext cx="1674000" cy="454680"/>
            <a:chOff x="8077320" y="1843920"/>
            <a:chExt cx="1674000" cy="454680"/>
          </a:xfrm>
        </p:grpSpPr>
        <p:sp>
          <p:nvSpPr>
            <p:cNvPr id="571" name="CustomShape 27"/>
            <p:cNvSpPr/>
            <p:nvPr/>
          </p:nvSpPr>
          <p:spPr>
            <a:xfrm>
              <a:off x="8077320" y="18439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8"/>
            <p:cNvSpPr/>
            <p:nvPr/>
          </p:nvSpPr>
          <p:spPr>
            <a:xfrm>
              <a:off x="955080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CustomShape 29"/>
            <p:cNvSpPr/>
            <p:nvPr/>
          </p:nvSpPr>
          <p:spPr>
            <a:xfrm>
              <a:off x="9363960" y="20840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30"/>
            <p:cNvSpPr/>
            <p:nvPr/>
          </p:nvSpPr>
          <p:spPr>
            <a:xfrm>
              <a:off x="911844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31"/>
            <p:cNvSpPr/>
            <p:nvPr/>
          </p:nvSpPr>
          <p:spPr>
            <a:xfrm>
              <a:off x="890316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6" name="CustomShape 32"/>
            <p:cNvSpPr/>
            <p:nvPr/>
          </p:nvSpPr>
          <p:spPr>
            <a:xfrm>
              <a:off x="869256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33"/>
            <p:cNvSpPr/>
            <p:nvPr/>
          </p:nvSpPr>
          <p:spPr>
            <a:xfrm>
              <a:off x="850860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4"/>
            <p:cNvSpPr/>
            <p:nvPr/>
          </p:nvSpPr>
          <p:spPr>
            <a:xfrm>
              <a:off x="8304840" y="2072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5"/>
            <p:cNvSpPr/>
            <p:nvPr/>
          </p:nvSpPr>
          <p:spPr>
            <a:xfrm>
              <a:off x="8119080" y="2072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0" name="Group 36"/>
          <p:cNvGrpSpPr/>
          <p:nvPr/>
        </p:nvGrpSpPr>
        <p:grpSpPr>
          <a:xfrm>
            <a:off x="10150200" y="1842840"/>
            <a:ext cx="1674000" cy="454680"/>
            <a:chOff x="10150200" y="1842840"/>
            <a:chExt cx="1674000" cy="454680"/>
          </a:xfrm>
        </p:grpSpPr>
        <p:sp>
          <p:nvSpPr>
            <p:cNvPr id="581" name="CustomShape 37"/>
            <p:cNvSpPr/>
            <p:nvPr/>
          </p:nvSpPr>
          <p:spPr>
            <a:xfrm rot="10800000">
              <a:off x="10150200" y="184248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2" name="CustomShape 38"/>
            <p:cNvSpPr/>
            <p:nvPr/>
          </p:nvSpPr>
          <p:spPr>
            <a:xfrm rot="10800000">
              <a:off x="1020096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9"/>
            <p:cNvSpPr/>
            <p:nvPr/>
          </p:nvSpPr>
          <p:spPr>
            <a:xfrm rot="10800000">
              <a:off x="10423080" y="19382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4" name="CustomShape 40"/>
            <p:cNvSpPr/>
            <p:nvPr/>
          </p:nvSpPr>
          <p:spPr>
            <a:xfrm rot="10800000">
              <a:off x="1063368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5" name="CustomShape 41"/>
            <p:cNvSpPr/>
            <p:nvPr/>
          </p:nvSpPr>
          <p:spPr>
            <a:xfrm rot="10800000">
              <a:off x="1084860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42"/>
            <p:cNvSpPr/>
            <p:nvPr/>
          </p:nvSpPr>
          <p:spPr>
            <a:xfrm rot="10800000">
              <a:off x="1105920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43"/>
            <p:cNvSpPr/>
            <p:nvPr/>
          </p:nvSpPr>
          <p:spPr>
            <a:xfrm rot="10800000">
              <a:off x="11253240" y="2098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4"/>
            <p:cNvSpPr/>
            <p:nvPr/>
          </p:nvSpPr>
          <p:spPr>
            <a:xfrm rot="10800000">
              <a:off x="11446920" y="1919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5"/>
            <p:cNvSpPr/>
            <p:nvPr/>
          </p:nvSpPr>
          <p:spPr>
            <a:xfrm rot="10800000">
              <a:off x="11632680" y="1919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0" name="Group 46"/>
          <p:cNvGrpSpPr/>
          <p:nvPr/>
        </p:nvGrpSpPr>
        <p:grpSpPr>
          <a:xfrm>
            <a:off x="7719480" y="3697200"/>
            <a:ext cx="4196520" cy="1085040"/>
            <a:chOff x="7719480" y="3697200"/>
            <a:chExt cx="4196520" cy="1085040"/>
          </a:xfrm>
        </p:grpSpPr>
        <p:sp>
          <p:nvSpPr>
            <p:cNvPr id="591" name="CustomShape 47"/>
            <p:cNvSpPr/>
            <p:nvPr/>
          </p:nvSpPr>
          <p:spPr>
            <a:xfrm>
              <a:off x="9937440" y="369720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2" name="CustomShape 48"/>
            <p:cNvSpPr/>
            <p:nvPr/>
          </p:nvSpPr>
          <p:spPr>
            <a:xfrm>
              <a:off x="7719480" y="37191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3" name="CustomShape 49"/>
            <p:cNvSpPr/>
            <p:nvPr/>
          </p:nvSpPr>
          <p:spPr>
            <a:xfrm>
              <a:off x="8786520" y="4419720"/>
              <a:ext cx="198036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B451479D-7683-4631-ADC6-825F9E7549F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5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400" y="6094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96" name="Group 2"/>
          <p:cNvGrpSpPr/>
          <p:nvPr/>
        </p:nvGrpSpPr>
        <p:grpSpPr>
          <a:xfrm>
            <a:off x="7165080" y="2364840"/>
            <a:ext cx="1674000" cy="454680"/>
            <a:chOff x="7165080" y="2364840"/>
            <a:chExt cx="1674000" cy="454680"/>
          </a:xfrm>
        </p:grpSpPr>
        <p:sp>
          <p:nvSpPr>
            <p:cNvPr id="597" name="CustomShape 3"/>
            <p:cNvSpPr/>
            <p:nvPr/>
          </p:nvSpPr>
          <p:spPr>
            <a:xfrm rot="10800000">
              <a:off x="7165080" y="236448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8" name="CustomShape 4"/>
            <p:cNvSpPr/>
            <p:nvPr/>
          </p:nvSpPr>
          <p:spPr>
            <a:xfrm rot="10800000">
              <a:off x="7227720" y="25894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5"/>
            <p:cNvSpPr/>
            <p:nvPr/>
          </p:nvSpPr>
          <p:spPr>
            <a:xfrm rot="10800000">
              <a:off x="7442640" y="2414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6"/>
            <p:cNvSpPr/>
            <p:nvPr/>
          </p:nvSpPr>
          <p:spPr>
            <a:xfrm rot="10800000">
              <a:off x="765684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7"/>
            <p:cNvSpPr/>
            <p:nvPr/>
          </p:nvSpPr>
          <p:spPr>
            <a:xfrm rot="10800000">
              <a:off x="786168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8"/>
            <p:cNvSpPr/>
            <p:nvPr/>
          </p:nvSpPr>
          <p:spPr>
            <a:xfrm rot="10800000">
              <a:off x="806076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9"/>
            <p:cNvSpPr/>
            <p:nvPr/>
          </p:nvSpPr>
          <p:spPr>
            <a:xfrm rot="10800000">
              <a:off x="828180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10"/>
            <p:cNvSpPr/>
            <p:nvPr/>
          </p:nvSpPr>
          <p:spPr>
            <a:xfrm rot="10800000">
              <a:off x="846180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11"/>
            <p:cNvSpPr/>
            <p:nvPr/>
          </p:nvSpPr>
          <p:spPr>
            <a:xfrm rot="10800000">
              <a:off x="864756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06" name="Group 12"/>
          <p:cNvGrpSpPr/>
          <p:nvPr/>
        </p:nvGrpSpPr>
        <p:grpSpPr>
          <a:xfrm>
            <a:off x="5184360" y="2362320"/>
            <a:ext cx="1674000" cy="454680"/>
            <a:chOff x="5184360" y="2362320"/>
            <a:chExt cx="1674000" cy="454680"/>
          </a:xfrm>
        </p:grpSpPr>
        <p:sp>
          <p:nvSpPr>
            <p:cNvPr id="607" name="CustomShape 13"/>
            <p:cNvSpPr/>
            <p:nvPr/>
          </p:nvSpPr>
          <p:spPr>
            <a:xfrm>
              <a:off x="5184360" y="23623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8" name="CustomShape 14"/>
            <p:cNvSpPr/>
            <p:nvPr/>
          </p:nvSpPr>
          <p:spPr>
            <a:xfrm>
              <a:off x="665784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5"/>
            <p:cNvSpPr/>
            <p:nvPr/>
          </p:nvSpPr>
          <p:spPr>
            <a:xfrm>
              <a:off x="6471360" y="2602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0" name="CustomShape 16"/>
            <p:cNvSpPr/>
            <p:nvPr/>
          </p:nvSpPr>
          <p:spPr>
            <a:xfrm>
              <a:off x="622548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1" name="CustomShape 17"/>
            <p:cNvSpPr/>
            <p:nvPr/>
          </p:nvSpPr>
          <p:spPr>
            <a:xfrm>
              <a:off x="60102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2" name="CustomShape 18"/>
            <p:cNvSpPr/>
            <p:nvPr/>
          </p:nvSpPr>
          <p:spPr>
            <a:xfrm>
              <a:off x="57996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9"/>
            <p:cNvSpPr/>
            <p:nvPr/>
          </p:nvSpPr>
          <p:spPr>
            <a:xfrm>
              <a:off x="56160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20"/>
            <p:cNvSpPr/>
            <p:nvPr/>
          </p:nvSpPr>
          <p:spPr>
            <a:xfrm>
              <a:off x="5412240" y="2590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21"/>
            <p:cNvSpPr/>
            <p:nvPr/>
          </p:nvSpPr>
          <p:spPr>
            <a:xfrm>
              <a:off x="5226480" y="2590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6" name="Group 22"/>
          <p:cNvGrpSpPr/>
          <p:nvPr/>
        </p:nvGrpSpPr>
        <p:grpSpPr>
          <a:xfrm>
            <a:off x="5063400" y="4023360"/>
            <a:ext cx="4196160" cy="1085040"/>
            <a:chOff x="5063400" y="4023360"/>
            <a:chExt cx="4196160" cy="1085040"/>
          </a:xfrm>
        </p:grpSpPr>
        <p:sp>
          <p:nvSpPr>
            <p:cNvPr id="617" name="CustomShape 23"/>
            <p:cNvSpPr/>
            <p:nvPr/>
          </p:nvSpPr>
          <p:spPr>
            <a:xfrm>
              <a:off x="7281000" y="40233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8" name="CustomShape 24"/>
            <p:cNvSpPr/>
            <p:nvPr/>
          </p:nvSpPr>
          <p:spPr>
            <a:xfrm>
              <a:off x="5063400" y="40453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9" name="CustomShape 25"/>
            <p:cNvSpPr/>
            <p:nvPr/>
          </p:nvSpPr>
          <p:spPr>
            <a:xfrm>
              <a:off x="6132240" y="4745880"/>
              <a:ext cx="233532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840" cy="3993840"/>
          </a:xfrm>
          <a:prstGeom prst="rect">
            <a:avLst/>
          </a:prstGeom>
          <a:ln>
            <a:noFill/>
          </a:ln>
        </p:spPr>
      </p:pic>
      <p:sp>
        <p:nvSpPr>
          <p:cNvPr id="621" name="CustomShape 1"/>
          <p:cNvSpPr/>
          <p:nvPr/>
        </p:nvSpPr>
        <p:spPr>
          <a:xfrm>
            <a:off x="2130840" y="1126440"/>
            <a:ext cx="4906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"/>
          <p:cNvSpPr/>
          <p:nvPr/>
        </p:nvSpPr>
        <p:spPr>
          <a:xfrm>
            <a:off x="1139040" y="932400"/>
            <a:ext cx="98208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1198440" y="2560680"/>
            <a:ext cx="94104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1191600" y="3126960"/>
            <a:ext cx="86328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5" name="CustomShape 5"/>
          <p:cNvSpPr/>
          <p:nvPr/>
        </p:nvSpPr>
        <p:spPr>
          <a:xfrm>
            <a:off x="2006640" y="320760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6"/>
          <p:cNvSpPr/>
          <p:nvPr/>
        </p:nvSpPr>
        <p:spPr>
          <a:xfrm>
            <a:off x="1977480" y="268920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7"/>
          <p:cNvSpPr/>
          <p:nvPr/>
        </p:nvSpPr>
        <p:spPr>
          <a:xfrm flipV="1">
            <a:off x="2007720" y="4526640"/>
            <a:ext cx="1808640" cy="3441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8"/>
          <p:cNvSpPr/>
          <p:nvPr/>
        </p:nvSpPr>
        <p:spPr>
          <a:xfrm>
            <a:off x="1190880" y="4682160"/>
            <a:ext cx="8100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9"/>
          <p:cNvSpPr/>
          <p:nvPr/>
        </p:nvSpPr>
        <p:spPr>
          <a:xfrm>
            <a:off x="6372360" y="3786120"/>
            <a:ext cx="93780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0" name="CustomShape 10"/>
          <p:cNvSpPr/>
          <p:nvPr/>
        </p:nvSpPr>
        <p:spPr>
          <a:xfrm flipH="1">
            <a:off x="4871160" y="3906000"/>
            <a:ext cx="149040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B5CF9DA-BE88-4440-82EA-D15BB1FB9E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2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800" cy="51645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1364400" y="5680440"/>
            <a:ext cx="4906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3"/>
          <p:cNvSpPr/>
          <p:nvPr/>
        </p:nvSpPr>
        <p:spPr>
          <a:xfrm>
            <a:off x="372600" y="5486400"/>
            <a:ext cx="98208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5" name="CustomShape 4"/>
          <p:cNvSpPr/>
          <p:nvPr/>
        </p:nvSpPr>
        <p:spPr>
          <a:xfrm>
            <a:off x="376200" y="4047120"/>
            <a:ext cx="94104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6" name="CustomShape 5"/>
          <p:cNvSpPr/>
          <p:nvPr/>
        </p:nvSpPr>
        <p:spPr>
          <a:xfrm>
            <a:off x="1330560" y="416736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6"/>
          <p:cNvSpPr/>
          <p:nvPr/>
        </p:nvSpPr>
        <p:spPr>
          <a:xfrm>
            <a:off x="6557040" y="1523880"/>
            <a:ext cx="86328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8" name="CustomShape 7"/>
          <p:cNvSpPr/>
          <p:nvPr/>
        </p:nvSpPr>
        <p:spPr>
          <a:xfrm flipH="1">
            <a:off x="5958000" y="1644120"/>
            <a:ext cx="6069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9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360" cy="5164560"/>
          </a:xfrm>
          <a:prstGeom prst="rect">
            <a:avLst/>
          </a:prstGeom>
          <a:ln>
            <a:noFill/>
          </a:ln>
        </p:spPr>
      </p:pic>
      <p:sp>
        <p:nvSpPr>
          <p:cNvPr id="640" name="CustomShape 8"/>
          <p:cNvSpPr/>
          <p:nvPr/>
        </p:nvSpPr>
        <p:spPr>
          <a:xfrm>
            <a:off x="12911040" y="1376280"/>
            <a:ext cx="8100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1" name="CustomShape 9"/>
          <p:cNvSpPr/>
          <p:nvPr/>
        </p:nvSpPr>
        <p:spPr>
          <a:xfrm>
            <a:off x="12909240" y="2743200"/>
            <a:ext cx="93780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10"/>
          <p:cNvSpPr/>
          <p:nvPr/>
        </p:nvSpPr>
        <p:spPr>
          <a:xfrm flipH="1">
            <a:off x="11884320" y="2863080"/>
            <a:ext cx="101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11"/>
          <p:cNvSpPr/>
          <p:nvPr/>
        </p:nvSpPr>
        <p:spPr>
          <a:xfrm rot="10800000">
            <a:off x="15916320" y="1986840"/>
            <a:ext cx="3005640" cy="4129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4973760" y="261720"/>
            <a:ext cx="4112280" cy="6598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4"/>
          <p:cNvSpPr/>
          <p:nvPr/>
        </p:nvSpPr>
        <p:spPr>
          <a:xfrm>
            <a:off x="5355000" y="591120"/>
            <a:ext cx="350280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8" name="CustomShape 5"/>
          <p:cNvSpPr/>
          <p:nvPr/>
        </p:nvSpPr>
        <p:spPr>
          <a:xfrm>
            <a:off x="2374920" y="59821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9" name="CustomShape 6"/>
          <p:cNvSpPr/>
          <p:nvPr/>
        </p:nvSpPr>
        <p:spPr>
          <a:xfrm>
            <a:off x="2374920" y="560124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0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1" name="CustomShape 8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9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10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5355000" y="4374000"/>
            <a:ext cx="216936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351040" y="5309640"/>
            <a:ext cx="350280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13"/>
          <p:cNvSpPr/>
          <p:nvPr/>
        </p:nvSpPr>
        <p:spPr>
          <a:xfrm>
            <a:off x="5355000" y="3431880"/>
            <a:ext cx="216936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5351040" y="2500200"/>
            <a:ext cx="350280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5355000" y="1536120"/>
            <a:ext cx="350280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6"/>
          <p:cNvSpPr/>
          <p:nvPr/>
        </p:nvSpPr>
        <p:spPr>
          <a:xfrm>
            <a:off x="6972480" y="98748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18"/>
          <p:cNvSpPr/>
          <p:nvPr/>
        </p:nvSpPr>
        <p:spPr>
          <a:xfrm>
            <a:off x="6970320" y="193644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19"/>
          <p:cNvSpPr/>
          <p:nvPr/>
        </p:nvSpPr>
        <p:spPr>
          <a:xfrm>
            <a:off x="6318360" y="288684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0"/>
          <p:cNvSpPr/>
          <p:nvPr/>
        </p:nvSpPr>
        <p:spPr>
          <a:xfrm>
            <a:off x="6318360" y="383076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1"/>
          <p:cNvSpPr/>
          <p:nvPr/>
        </p:nvSpPr>
        <p:spPr>
          <a:xfrm>
            <a:off x="6318360" y="475272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2"/>
          <p:cNvSpPr/>
          <p:nvPr/>
        </p:nvSpPr>
        <p:spPr>
          <a:xfrm>
            <a:off x="6071760" y="570348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3"/>
          <p:cNvSpPr/>
          <p:nvPr/>
        </p:nvSpPr>
        <p:spPr>
          <a:xfrm>
            <a:off x="8229600" y="2867040"/>
            <a:ext cx="226080" cy="2437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4"/>
          <p:cNvSpPr/>
          <p:nvPr/>
        </p:nvSpPr>
        <p:spPr>
          <a:xfrm>
            <a:off x="9465840" y="591120"/>
            <a:ext cx="372240" cy="34603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5"/>
          <p:cNvSpPr/>
          <p:nvPr/>
        </p:nvSpPr>
        <p:spPr>
          <a:xfrm>
            <a:off x="9473040" y="4175280"/>
            <a:ext cx="364680" cy="1780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6"/>
          <p:cNvSpPr/>
          <p:nvPr/>
        </p:nvSpPr>
        <p:spPr>
          <a:xfrm>
            <a:off x="9520560" y="205776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0" name="CustomShape 27"/>
          <p:cNvSpPr/>
          <p:nvPr/>
        </p:nvSpPr>
        <p:spPr>
          <a:xfrm>
            <a:off x="9520560" y="488232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1" name="CustomShape 28"/>
          <p:cNvSpPr/>
          <p:nvPr/>
        </p:nvSpPr>
        <p:spPr>
          <a:xfrm>
            <a:off x="7198920" y="6238800"/>
            <a:ext cx="165492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2" name="CustomShape 29"/>
          <p:cNvSpPr/>
          <p:nvPr/>
        </p:nvSpPr>
        <p:spPr>
          <a:xfrm>
            <a:off x="5357160" y="6238800"/>
            <a:ext cx="165492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3" name="CustomShape 30"/>
          <p:cNvSpPr/>
          <p:nvPr/>
        </p:nvSpPr>
        <p:spPr>
          <a:xfrm>
            <a:off x="7913160" y="568836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5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6" name="CustomShape 3"/>
          <p:cNvSpPr/>
          <p:nvPr/>
        </p:nvSpPr>
        <p:spPr>
          <a:xfrm>
            <a:off x="5032800" y="214380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77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8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9" name="CustomShape 6"/>
          <p:cNvSpPr/>
          <p:nvPr/>
        </p:nvSpPr>
        <p:spPr>
          <a:xfrm>
            <a:off x="5032800" y="378252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7"/>
          <p:cNvSpPr/>
          <p:nvPr/>
        </p:nvSpPr>
        <p:spPr>
          <a:xfrm rot="10800000" flipH="1" flipV="1">
            <a:off x="8562960" y="3374280"/>
            <a:ext cx="1558080" cy="46476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8"/>
          <p:cNvSpPr/>
          <p:nvPr/>
        </p:nvSpPr>
        <p:spPr>
          <a:xfrm rot="10800000" flipH="1" flipV="1">
            <a:off x="8562960" y="5098680"/>
            <a:ext cx="1558080" cy="51516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9"/>
          <p:cNvSpPr/>
          <p:nvPr/>
        </p:nvSpPr>
        <p:spPr>
          <a:xfrm>
            <a:off x="8915400" y="2131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3" name="CustomShape 10"/>
          <p:cNvSpPr/>
          <p:nvPr/>
        </p:nvSpPr>
        <p:spPr>
          <a:xfrm>
            <a:off x="8915400" y="2441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4" name="CustomShape 11"/>
          <p:cNvSpPr/>
          <p:nvPr/>
        </p:nvSpPr>
        <p:spPr>
          <a:xfrm>
            <a:off x="8915400" y="27698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5" name="CustomShape 12"/>
          <p:cNvSpPr/>
          <p:nvPr/>
        </p:nvSpPr>
        <p:spPr>
          <a:xfrm>
            <a:off x="8915400" y="3098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6" name="CustomShape 13"/>
          <p:cNvSpPr/>
          <p:nvPr/>
        </p:nvSpPr>
        <p:spPr>
          <a:xfrm>
            <a:off x="8915400" y="3427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4"/>
          <p:cNvSpPr/>
          <p:nvPr/>
        </p:nvSpPr>
        <p:spPr>
          <a:xfrm>
            <a:off x="8915400" y="3837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5"/>
          <p:cNvSpPr/>
          <p:nvPr/>
        </p:nvSpPr>
        <p:spPr>
          <a:xfrm>
            <a:off x="8915400" y="4147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6"/>
          <p:cNvSpPr/>
          <p:nvPr/>
        </p:nvSpPr>
        <p:spPr>
          <a:xfrm>
            <a:off x="8915400" y="4476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7"/>
          <p:cNvSpPr/>
          <p:nvPr/>
        </p:nvSpPr>
        <p:spPr>
          <a:xfrm>
            <a:off x="8915400" y="480528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8"/>
          <p:cNvSpPr/>
          <p:nvPr/>
        </p:nvSpPr>
        <p:spPr>
          <a:xfrm>
            <a:off x="8915400" y="5133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9"/>
          <p:cNvSpPr/>
          <p:nvPr/>
        </p:nvSpPr>
        <p:spPr>
          <a:xfrm>
            <a:off x="8610480" y="1872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20"/>
          <p:cNvSpPr/>
          <p:nvPr/>
        </p:nvSpPr>
        <p:spPr>
          <a:xfrm>
            <a:off x="5991120" y="2610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21"/>
          <p:cNvSpPr/>
          <p:nvPr/>
        </p:nvSpPr>
        <p:spPr>
          <a:xfrm>
            <a:off x="5991120" y="4305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96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7" name="CustomShape 3"/>
          <p:cNvSpPr/>
          <p:nvPr/>
        </p:nvSpPr>
        <p:spPr>
          <a:xfrm>
            <a:off x="5032800" y="214380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98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9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0" name="CustomShape 6"/>
          <p:cNvSpPr/>
          <p:nvPr/>
        </p:nvSpPr>
        <p:spPr>
          <a:xfrm>
            <a:off x="5032800" y="378252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7"/>
          <p:cNvSpPr/>
          <p:nvPr/>
        </p:nvSpPr>
        <p:spPr>
          <a:xfrm rot="10800000" flipH="1" flipV="1">
            <a:off x="8562960" y="3374280"/>
            <a:ext cx="1558080" cy="46476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8"/>
          <p:cNvSpPr/>
          <p:nvPr/>
        </p:nvSpPr>
        <p:spPr>
          <a:xfrm rot="10800000" flipH="1" flipV="1">
            <a:off x="8562960" y="5098680"/>
            <a:ext cx="1558080" cy="51516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9"/>
          <p:cNvSpPr/>
          <p:nvPr/>
        </p:nvSpPr>
        <p:spPr>
          <a:xfrm>
            <a:off x="8915400" y="2131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4" name="CustomShape 10"/>
          <p:cNvSpPr/>
          <p:nvPr/>
        </p:nvSpPr>
        <p:spPr>
          <a:xfrm>
            <a:off x="8915400" y="2441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5" name="CustomShape 11"/>
          <p:cNvSpPr/>
          <p:nvPr/>
        </p:nvSpPr>
        <p:spPr>
          <a:xfrm>
            <a:off x="8915400" y="27698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6" name="CustomShape 12"/>
          <p:cNvSpPr/>
          <p:nvPr/>
        </p:nvSpPr>
        <p:spPr>
          <a:xfrm>
            <a:off x="8915400" y="3098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7" name="CustomShape 13"/>
          <p:cNvSpPr/>
          <p:nvPr/>
        </p:nvSpPr>
        <p:spPr>
          <a:xfrm>
            <a:off x="8915400" y="3427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4"/>
          <p:cNvSpPr/>
          <p:nvPr/>
        </p:nvSpPr>
        <p:spPr>
          <a:xfrm>
            <a:off x="8915400" y="3837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5"/>
          <p:cNvSpPr/>
          <p:nvPr/>
        </p:nvSpPr>
        <p:spPr>
          <a:xfrm>
            <a:off x="8915400" y="4147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6"/>
          <p:cNvSpPr/>
          <p:nvPr/>
        </p:nvSpPr>
        <p:spPr>
          <a:xfrm>
            <a:off x="8915400" y="4476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7"/>
          <p:cNvSpPr/>
          <p:nvPr/>
        </p:nvSpPr>
        <p:spPr>
          <a:xfrm>
            <a:off x="8915400" y="480528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8"/>
          <p:cNvSpPr/>
          <p:nvPr/>
        </p:nvSpPr>
        <p:spPr>
          <a:xfrm>
            <a:off x="8915400" y="5133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9"/>
          <p:cNvSpPr/>
          <p:nvPr/>
        </p:nvSpPr>
        <p:spPr>
          <a:xfrm>
            <a:off x="8610480" y="1872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20"/>
          <p:cNvSpPr/>
          <p:nvPr/>
        </p:nvSpPr>
        <p:spPr>
          <a:xfrm>
            <a:off x="5991120" y="2610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21"/>
          <p:cNvSpPr/>
          <p:nvPr/>
        </p:nvSpPr>
        <p:spPr>
          <a:xfrm>
            <a:off x="5991120" y="4305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FFE351D0-0E89-4475-A6C8-DB1B26B33B0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18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19" name="CustomShape 4"/>
          <p:cNvSpPr/>
          <p:nvPr/>
        </p:nvSpPr>
        <p:spPr>
          <a:xfrm>
            <a:off x="6400800" y="356256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0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1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2" name="CustomShape 7"/>
          <p:cNvSpPr/>
          <p:nvPr/>
        </p:nvSpPr>
        <p:spPr>
          <a:xfrm>
            <a:off x="5410080" y="3809880"/>
            <a:ext cx="75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8"/>
          <p:cNvSpPr/>
          <p:nvPr/>
        </p:nvSpPr>
        <p:spPr>
          <a:xfrm flipV="1">
            <a:off x="7848720" y="2872440"/>
            <a:ext cx="972720" cy="70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9"/>
          <p:cNvSpPr/>
          <p:nvPr/>
        </p:nvSpPr>
        <p:spPr>
          <a:xfrm>
            <a:off x="7848720" y="4096080"/>
            <a:ext cx="928080" cy="71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0"/>
          <p:cNvSpPr/>
          <p:nvPr/>
        </p:nvSpPr>
        <p:spPr>
          <a:xfrm>
            <a:off x="7255080" y="2130120"/>
            <a:ext cx="15213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6" name="CustomShape 11"/>
          <p:cNvSpPr/>
          <p:nvPr/>
        </p:nvSpPr>
        <p:spPr>
          <a:xfrm>
            <a:off x="7534800" y="4680360"/>
            <a:ext cx="122040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7" name="CustomShape 12"/>
          <p:cNvSpPr/>
          <p:nvPr/>
        </p:nvSpPr>
        <p:spPr>
          <a:xfrm>
            <a:off x="5410080" y="4572000"/>
            <a:ext cx="302400" cy="2512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3"/>
          <p:cNvSpPr/>
          <p:nvPr/>
        </p:nvSpPr>
        <p:spPr>
          <a:xfrm>
            <a:off x="5787720" y="5652000"/>
            <a:ext cx="1443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9" name="CustomShape 14"/>
          <p:cNvSpPr/>
          <p:nvPr/>
        </p:nvSpPr>
        <p:spPr>
          <a:xfrm>
            <a:off x="13010760" y="5513760"/>
            <a:ext cx="13294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5"/>
          <p:cNvSpPr/>
          <p:nvPr/>
        </p:nvSpPr>
        <p:spPr>
          <a:xfrm>
            <a:off x="12698640" y="5284440"/>
            <a:ext cx="252720" cy="1185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4312800" y="45154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380880" y="1447920"/>
            <a:ext cx="92178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FCBC681-6832-4AF2-9D72-A39E6664803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>
            <a:off x="609480" y="167652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618840" y="28026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2415600" y="167652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2415600" y="278748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2151720" y="3898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4114800" y="252540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1086480" y="227700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2133720" y="33418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3" name="CustomShape 13"/>
          <p:cNvSpPr/>
          <p:nvPr/>
        </p:nvSpPr>
        <p:spPr>
          <a:xfrm>
            <a:off x="1447920" y="194328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4"/>
          <p:cNvSpPr/>
          <p:nvPr/>
        </p:nvSpPr>
        <p:spPr>
          <a:xfrm>
            <a:off x="1447920" y="303264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5"/>
          <p:cNvSpPr/>
          <p:nvPr/>
        </p:nvSpPr>
        <p:spPr>
          <a:xfrm>
            <a:off x="3429000" y="194328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6"/>
          <p:cNvSpPr/>
          <p:nvPr/>
        </p:nvSpPr>
        <p:spPr>
          <a:xfrm flipV="1">
            <a:off x="3420000" y="27892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7"/>
          <p:cNvSpPr/>
          <p:nvPr/>
        </p:nvSpPr>
        <p:spPr>
          <a:xfrm flipV="1">
            <a:off x="3420000" y="27892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8"/>
          <p:cNvSpPr/>
          <p:nvPr/>
        </p:nvSpPr>
        <p:spPr>
          <a:xfrm>
            <a:off x="5422320" y="278748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9"/>
          <p:cNvSpPr/>
          <p:nvPr/>
        </p:nvSpPr>
        <p:spPr>
          <a:xfrm>
            <a:off x="6108120" y="252540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0" name="CustomShape 20"/>
          <p:cNvSpPr/>
          <p:nvPr/>
        </p:nvSpPr>
        <p:spPr>
          <a:xfrm>
            <a:off x="8001000" y="190944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1" name="CustomShape 21"/>
          <p:cNvSpPr/>
          <p:nvPr/>
        </p:nvSpPr>
        <p:spPr>
          <a:xfrm>
            <a:off x="7976520" y="3032640"/>
            <a:ext cx="1229040" cy="74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2" name="CustomShape 22"/>
          <p:cNvSpPr/>
          <p:nvPr/>
        </p:nvSpPr>
        <p:spPr>
          <a:xfrm flipV="1">
            <a:off x="7339680" y="2130480"/>
            <a:ext cx="634680" cy="65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3"/>
          <p:cNvSpPr/>
          <p:nvPr/>
        </p:nvSpPr>
        <p:spPr>
          <a:xfrm>
            <a:off x="7339680" y="2804040"/>
            <a:ext cx="634680" cy="51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24"/>
          <p:cNvSpPr/>
          <p:nvPr/>
        </p:nvSpPr>
        <p:spPr>
          <a:xfrm>
            <a:off x="1405440" y="306936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5" name="CustomShape 25"/>
          <p:cNvSpPr/>
          <p:nvPr/>
        </p:nvSpPr>
        <p:spPr>
          <a:xfrm>
            <a:off x="3664080" y="345492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6" name="CustomShape 26"/>
          <p:cNvSpPr/>
          <p:nvPr/>
        </p:nvSpPr>
        <p:spPr>
          <a:xfrm>
            <a:off x="1441080" y="190584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7" name="CustomShape 27"/>
          <p:cNvSpPr/>
          <p:nvPr/>
        </p:nvSpPr>
        <p:spPr>
          <a:xfrm>
            <a:off x="5369040" y="297828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8" name="CustomShape 28"/>
          <p:cNvSpPr/>
          <p:nvPr/>
        </p:nvSpPr>
        <p:spPr>
          <a:xfrm>
            <a:off x="7456680" y="2580480"/>
            <a:ext cx="90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9"/>
          <p:cNvSpPr/>
          <p:nvPr/>
        </p:nvSpPr>
        <p:spPr>
          <a:xfrm>
            <a:off x="8259480" y="411624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30"/>
          <p:cNvSpPr/>
          <p:nvPr/>
        </p:nvSpPr>
        <p:spPr>
          <a:xfrm>
            <a:off x="380880" y="4917600"/>
            <a:ext cx="92178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31"/>
          <p:cNvSpPr/>
          <p:nvPr/>
        </p:nvSpPr>
        <p:spPr>
          <a:xfrm>
            <a:off x="609480" y="51462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2" name="CustomShape 32"/>
          <p:cNvSpPr/>
          <p:nvPr/>
        </p:nvSpPr>
        <p:spPr>
          <a:xfrm>
            <a:off x="618840" y="627264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3" name="CustomShape 33"/>
          <p:cNvSpPr/>
          <p:nvPr/>
        </p:nvSpPr>
        <p:spPr>
          <a:xfrm>
            <a:off x="2415600" y="514620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4" name="CustomShape 34"/>
          <p:cNvSpPr/>
          <p:nvPr/>
        </p:nvSpPr>
        <p:spPr>
          <a:xfrm>
            <a:off x="2415600" y="625716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5" name="CustomShape 35"/>
          <p:cNvSpPr/>
          <p:nvPr/>
        </p:nvSpPr>
        <p:spPr>
          <a:xfrm>
            <a:off x="2151720" y="736812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6"/>
          <p:cNvSpPr/>
          <p:nvPr/>
        </p:nvSpPr>
        <p:spPr>
          <a:xfrm>
            <a:off x="4114800" y="5995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7"/>
          <p:cNvSpPr/>
          <p:nvPr/>
        </p:nvSpPr>
        <p:spPr>
          <a:xfrm>
            <a:off x="1086480" y="574704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68" name="CustomShape 38"/>
          <p:cNvSpPr/>
          <p:nvPr/>
        </p:nvSpPr>
        <p:spPr>
          <a:xfrm>
            <a:off x="2133720" y="681192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69" name="CustomShape 39"/>
          <p:cNvSpPr/>
          <p:nvPr/>
        </p:nvSpPr>
        <p:spPr>
          <a:xfrm>
            <a:off x="1447920" y="541296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0"/>
          <p:cNvSpPr/>
          <p:nvPr/>
        </p:nvSpPr>
        <p:spPr>
          <a:xfrm>
            <a:off x="1447920" y="650268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41"/>
          <p:cNvSpPr/>
          <p:nvPr/>
        </p:nvSpPr>
        <p:spPr>
          <a:xfrm>
            <a:off x="3429000" y="541296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42"/>
          <p:cNvSpPr/>
          <p:nvPr/>
        </p:nvSpPr>
        <p:spPr>
          <a:xfrm flipV="1">
            <a:off x="3420000" y="62596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43"/>
          <p:cNvSpPr/>
          <p:nvPr/>
        </p:nvSpPr>
        <p:spPr>
          <a:xfrm flipV="1">
            <a:off x="3420000" y="62596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4"/>
          <p:cNvSpPr/>
          <p:nvPr/>
        </p:nvSpPr>
        <p:spPr>
          <a:xfrm>
            <a:off x="5422320" y="625716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5"/>
          <p:cNvSpPr/>
          <p:nvPr/>
        </p:nvSpPr>
        <p:spPr>
          <a:xfrm>
            <a:off x="6108120" y="59950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6" name="CustomShape 46"/>
          <p:cNvSpPr/>
          <p:nvPr/>
        </p:nvSpPr>
        <p:spPr>
          <a:xfrm>
            <a:off x="8001000" y="53794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7" name="CustomShape 47"/>
          <p:cNvSpPr/>
          <p:nvPr/>
        </p:nvSpPr>
        <p:spPr>
          <a:xfrm>
            <a:off x="7976520" y="6502680"/>
            <a:ext cx="1229040" cy="7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8" name="CustomShape 48"/>
          <p:cNvSpPr/>
          <p:nvPr/>
        </p:nvSpPr>
        <p:spPr>
          <a:xfrm flipV="1">
            <a:off x="7339680" y="5600520"/>
            <a:ext cx="634680" cy="65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9"/>
          <p:cNvSpPr/>
          <p:nvPr/>
        </p:nvSpPr>
        <p:spPr>
          <a:xfrm>
            <a:off x="7339680" y="6274080"/>
            <a:ext cx="634680" cy="51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50"/>
          <p:cNvSpPr/>
          <p:nvPr/>
        </p:nvSpPr>
        <p:spPr>
          <a:xfrm>
            <a:off x="1405440" y="653940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1" name="CustomShape 51"/>
          <p:cNvSpPr/>
          <p:nvPr/>
        </p:nvSpPr>
        <p:spPr>
          <a:xfrm>
            <a:off x="3664080" y="692460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2" name="CustomShape 52"/>
          <p:cNvSpPr/>
          <p:nvPr/>
        </p:nvSpPr>
        <p:spPr>
          <a:xfrm>
            <a:off x="1441080" y="537588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3" name="CustomShape 53"/>
          <p:cNvSpPr/>
          <p:nvPr/>
        </p:nvSpPr>
        <p:spPr>
          <a:xfrm>
            <a:off x="5369040" y="644832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4" name="CustomShape 54"/>
          <p:cNvSpPr/>
          <p:nvPr/>
        </p:nvSpPr>
        <p:spPr>
          <a:xfrm>
            <a:off x="7456680" y="6050520"/>
            <a:ext cx="90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5"/>
          <p:cNvSpPr/>
          <p:nvPr/>
        </p:nvSpPr>
        <p:spPr>
          <a:xfrm>
            <a:off x="8259480" y="758628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6"/>
          <p:cNvSpPr/>
          <p:nvPr/>
        </p:nvSpPr>
        <p:spPr>
          <a:xfrm>
            <a:off x="12231720" y="3399480"/>
            <a:ext cx="2015280" cy="49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7" name="CustomShape 57"/>
          <p:cNvSpPr/>
          <p:nvPr/>
        </p:nvSpPr>
        <p:spPr>
          <a:xfrm>
            <a:off x="12243960" y="4590000"/>
            <a:ext cx="2015280" cy="82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8" name="CustomShape 58"/>
          <p:cNvSpPr/>
          <p:nvPr/>
        </p:nvSpPr>
        <p:spPr>
          <a:xfrm>
            <a:off x="9208080" y="214524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59"/>
          <p:cNvSpPr/>
          <p:nvPr/>
        </p:nvSpPr>
        <p:spPr>
          <a:xfrm flipV="1">
            <a:off x="9232560" y="364572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60"/>
          <p:cNvSpPr/>
          <p:nvPr/>
        </p:nvSpPr>
        <p:spPr>
          <a:xfrm>
            <a:off x="9220320" y="345492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61"/>
          <p:cNvSpPr/>
          <p:nvPr/>
        </p:nvSpPr>
        <p:spPr>
          <a:xfrm flipV="1">
            <a:off x="9238320" y="490788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62"/>
          <p:cNvSpPr/>
          <p:nvPr/>
        </p:nvSpPr>
        <p:spPr>
          <a:xfrm>
            <a:off x="10425240" y="346428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3" name="CustomShape 63"/>
          <p:cNvSpPr/>
          <p:nvPr/>
        </p:nvSpPr>
        <p:spPr>
          <a:xfrm>
            <a:off x="10483200" y="477396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26520" y="510156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0" y="7394040"/>
            <a:ext cx="1461780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3202920" y="517788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5276520" y="418716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7235280" y="563508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202920" y="563508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1443960" y="517788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2937600" y="171540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7551360" y="4187160"/>
            <a:ext cx="257400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3455640" y="2827800"/>
            <a:ext cx="16563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5551380" y="2827800"/>
            <a:ext cx="1757520" cy="89734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Industrial Protocols</a:t>
            </a:r>
          </a:p>
        </p:txBody>
      </p:sp>
      <p:sp>
        <p:nvSpPr>
          <p:cNvPr id="238" name="CustomShape 12"/>
          <p:cNvSpPr/>
          <p:nvPr/>
        </p:nvSpPr>
        <p:spPr>
          <a:xfrm>
            <a:off x="326520" y="27392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7764480" y="2835000"/>
            <a:ext cx="2148120" cy="8924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Motor Control Protocol and libraries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326520" y="392040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2968200" y="416808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6"/>
          <p:cNvSpPr/>
          <p:nvPr/>
        </p:nvSpPr>
        <p:spPr>
          <a:xfrm>
            <a:off x="326520" y="129780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7"/>
          <p:cNvSpPr/>
          <p:nvPr/>
        </p:nvSpPr>
        <p:spPr>
          <a:xfrm>
            <a:off x="10613520" y="1297800"/>
            <a:ext cx="364248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8"/>
          <p:cNvSpPr/>
          <p:nvPr/>
        </p:nvSpPr>
        <p:spPr>
          <a:xfrm>
            <a:off x="10762920" y="375552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9"/>
          <p:cNvSpPr/>
          <p:nvPr/>
        </p:nvSpPr>
        <p:spPr>
          <a:xfrm>
            <a:off x="10762920" y="510804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20"/>
          <p:cNvSpPr/>
          <p:nvPr/>
        </p:nvSpPr>
        <p:spPr>
          <a:xfrm>
            <a:off x="10762920" y="434592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1"/>
          <p:cNvSpPr/>
          <p:nvPr/>
        </p:nvSpPr>
        <p:spPr>
          <a:xfrm>
            <a:off x="10762920" y="2745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2"/>
          <p:cNvSpPr/>
          <p:nvPr/>
        </p:nvSpPr>
        <p:spPr>
          <a:xfrm>
            <a:off x="326520" y="625104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49" name="CustomShape 23"/>
          <p:cNvSpPr/>
          <p:nvPr/>
        </p:nvSpPr>
        <p:spPr>
          <a:xfrm>
            <a:off x="10613520" y="6263640"/>
            <a:ext cx="364248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0" name="CustomShape 24"/>
          <p:cNvSpPr/>
          <p:nvPr/>
        </p:nvSpPr>
        <p:spPr>
          <a:xfrm>
            <a:off x="6391440" y="171864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1" name="CustomShape 25"/>
          <p:cNvSpPr/>
          <p:nvPr/>
        </p:nvSpPr>
        <p:spPr>
          <a:xfrm>
            <a:off x="10762920" y="1818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2" name="CustomShape 26"/>
          <p:cNvSpPr/>
          <p:nvPr/>
        </p:nvSpPr>
        <p:spPr>
          <a:xfrm>
            <a:off x="3267360" y="3303720"/>
            <a:ext cx="20325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3" name="CustomShape 27"/>
          <p:cNvSpPr/>
          <p:nvPr/>
        </p:nvSpPr>
        <p:spPr>
          <a:xfrm>
            <a:off x="12528000" y="5108040"/>
            <a:ext cx="1600920" cy="9158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</a:rPr>
              <a:t> </a:t>
            </a:r>
            <a:r>
              <a:rPr lang="en-US" spc="-1" dirty="0">
                <a:solidFill>
                  <a:srgbClr val="FFFFFF"/>
                </a:solidFill>
              </a:rPr>
              <a:t>Smart</a:t>
            </a:r>
            <a:r>
              <a:rPr lang="en-US" sz="1400" spc="-1" dirty="0">
                <a:solidFill>
                  <a:srgbClr val="FFFFFF"/>
                </a:solidFill>
              </a:rPr>
              <a:t> </a:t>
            </a:r>
            <a:r>
              <a:rPr lang="en-US" spc="-1" dirty="0">
                <a:solidFill>
                  <a:srgbClr val="FFFFFF"/>
                </a:solidFill>
              </a:rPr>
              <a:t>Placement</a:t>
            </a:r>
            <a:endParaRPr lang="en-IN" sz="1400" spc="-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4312800" y="45154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380880" y="1447920"/>
            <a:ext cx="73890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6C471D2-01E4-4EF1-9290-34850A244D0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98" name="CustomShape 5"/>
          <p:cNvSpPr/>
          <p:nvPr/>
        </p:nvSpPr>
        <p:spPr>
          <a:xfrm>
            <a:off x="609480" y="167652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9" name="CustomShape 6"/>
          <p:cNvSpPr/>
          <p:nvPr/>
        </p:nvSpPr>
        <p:spPr>
          <a:xfrm>
            <a:off x="618840" y="28026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0" name="CustomShape 7"/>
          <p:cNvSpPr/>
          <p:nvPr/>
        </p:nvSpPr>
        <p:spPr>
          <a:xfrm>
            <a:off x="2415600" y="167652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1" name="CustomShape 8"/>
          <p:cNvSpPr/>
          <p:nvPr/>
        </p:nvSpPr>
        <p:spPr>
          <a:xfrm>
            <a:off x="2415600" y="278748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2" name="CustomShape 9"/>
          <p:cNvSpPr/>
          <p:nvPr/>
        </p:nvSpPr>
        <p:spPr>
          <a:xfrm>
            <a:off x="2151720" y="3898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10"/>
          <p:cNvSpPr/>
          <p:nvPr/>
        </p:nvSpPr>
        <p:spPr>
          <a:xfrm>
            <a:off x="4114800" y="252540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11"/>
          <p:cNvSpPr/>
          <p:nvPr/>
        </p:nvSpPr>
        <p:spPr>
          <a:xfrm>
            <a:off x="1086480" y="227700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5" name="CustomShape 12"/>
          <p:cNvSpPr/>
          <p:nvPr/>
        </p:nvSpPr>
        <p:spPr>
          <a:xfrm>
            <a:off x="2133720" y="33418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6" name="CustomShape 13"/>
          <p:cNvSpPr/>
          <p:nvPr/>
        </p:nvSpPr>
        <p:spPr>
          <a:xfrm>
            <a:off x="1447920" y="194328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4"/>
          <p:cNvSpPr/>
          <p:nvPr/>
        </p:nvSpPr>
        <p:spPr>
          <a:xfrm>
            <a:off x="1447920" y="303264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5"/>
          <p:cNvSpPr/>
          <p:nvPr/>
        </p:nvSpPr>
        <p:spPr>
          <a:xfrm>
            <a:off x="3429000" y="194328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6"/>
          <p:cNvSpPr/>
          <p:nvPr/>
        </p:nvSpPr>
        <p:spPr>
          <a:xfrm flipV="1">
            <a:off x="3420000" y="27892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7"/>
          <p:cNvSpPr/>
          <p:nvPr/>
        </p:nvSpPr>
        <p:spPr>
          <a:xfrm flipV="1">
            <a:off x="3420000" y="27892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8"/>
          <p:cNvSpPr/>
          <p:nvPr/>
        </p:nvSpPr>
        <p:spPr>
          <a:xfrm>
            <a:off x="5422320" y="278748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9"/>
          <p:cNvSpPr/>
          <p:nvPr/>
        </p:nvSpPr>
        <p:spPr>
          <a:xfrm>
            <a:off x="6108120" y="252540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3" name="CustomShape 20"/>
          <p:cNvSpPr/>
          <p:nvPr/>
        </p:nvSpPr>
        <p:spPr>
          <a:xfrm>
            <a:off x="1405440" y="306936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4" name="CustomShape 21"/>
          <p:cNvSpPr/>
          <p:nvPr/>
        </p:nvSpPr>
        <p:spPr>
          <a:xfrm>
            <a:off x="3664080" y="345492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5" name="CustomShape 22"/>
          <p:cNvSpPr/>
          <p:nvPr/>
        </p:nvSpPr>
        <p:spPr>
          <a:xfrm>
            <a:off x="1441080" y="190584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6" name="CustomShape 23"/>
          <p:cNvSpPr/>
          <p:nvPr/>
        </p:nvSpPr>
        <p:spPr>
          <a:xfrm>
            <a:off x="5369040" y="297828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7" name="CustomShape 24"/>
          <p:cNvSpPr/>
          <p:nvPr/>
        </p:nvSpPr>
        <p:spPr>
          <a:xfrm>
            <a:off x="6863400" y="411624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5"/>
          <p:cNvSpPr/>
          <p:nvPr/>
        </p:nvSpPr>
        <p:spPr>
          <a:xfrm>
            <a:off x="380880" y="4917600"/>
            <a:ext cx="73890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6"/>
          <p:cNvSpPr/>
          <p:nvPr/>
        </p:nvSpPr>
        <p:spPr>
          <a:xfrm>
            <a:off x="609480" y="51462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0" name="CustomShape 27"/>
          <p:cNvSpPr/>
          <p:nvPr/>
        </p:nvSpPr>
        <p:spPr>
          <a:xfrm>
            <a:off x="618840" y="627264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1" name="CustomShape 28"/>
          <p:cNvSpPr/>
          <p:nvPr/>
        </p:nvSpPr>
        <p:spPr>
          <a:xfrm>
            <a:off x="2415600" y="514620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2" name="CustomShape 29"/>
          <p:cNvSpPr/>
          <p:nvPr/>
        </p:nvSpPr>
        <p:spPr>
          <a:xfrm>
            <a:off x="2415600" y="625716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3" name="CustomShape 30"/>
          <p:cNvSpPr/>
          <p:nvPr/>
        </p:nvSpPr>
        <p:spPr>
          <a:xfrm>
            <a:off x="2151720" y="736812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31"/>
          <p:cNvSpPr/>
          <p:nvPr/>
        </p:nvSpPr>
        <p:spPr>
          <a:xfrm>
            <a:off x="4114800" y="5995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32"/>
          <p:cNvSpPr/>
          <p:nvPr/>
        </p:nvSpPr>
        <p:spPr>
          <a:xfrm>
            <a:off x="1086480" y="574704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26" name="CustomShape 33"/>
          <p:cNvSpPr/>
          <p:nvPr/>
        </p:nvSpPr>
        <p:spPr>
          <a:xfrm>
            <a:off x="2133720" y="681192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27" name="CustomShape 34"/>
          <p:cNvSpPr/>
          <p:nvPr/>
        </p:nvSpPr>
        <p:spPr>
          <a:xfrm>
            <a:off x="1447920" y="541296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35"/>
          <p:cNvSpPr/>
          <p:nvPr/>
        </p:nvSpPr>
        <p:spPr>
          <a:xfrm>
            <a:off x="1447920" y="650268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6"/>
          <p:cNvSpPr/>
          <p:nvPr/>
        </p:nvSpPr>
        <p:spPr>
          <a:xfrm>
            <a:off x="3429000" y="541296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7"/>
          <p:cNvSpPr/>
          <p:nvPr/>
        </p:nvSpPr>
        <p:spPr>
          <a:xfrm flipV="1">
            <a:off x="3420000" y="62596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8"/>
          <p:cNvSpPr/>
          <p:nvPr/>
        </p:nvSpPr>
        <p:spPr>
          <a:xfrm flipV="1">
            <a:off x="3420000" y="62596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9"/>
          <p:cNvSpPr/>
          <p:nvPr/>
        </p:nvSpPr>
        <p:spPr>
          <a:xfrm>
            <a:off x="5422320" y="625716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40"/>
          <p:cNvSpPr/>
          <p:nvPr/>
        </p:nvSpPr>
        <p:spPr>
          <a:xfrm>
            <a:off x="6108120" y="59950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4" name="CustomShape 41"/>
          <p:cNvSpPr/>
          <p:nvPr/>
        </p:nvSpPr>
        <p:spPr>
          <a:xfrm>
            <a:off x="1405440" y="653940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5" name="CustomShape 42"/>
          <p:cNvSpPr/>
          <p:nvPr/>
        </p:nvSpPr>
        <p:spPr>
          <a:xfrm>
            <a:off x="3664080" y="692460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6" name="CustomShape 43"/>
          <p:cNvSpPr/>
          <p:nvPr/>
        </p:nvSpPr>
        <p:spPr>
          <a:xfrm>
            <a:off x="1441080" y="537588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7" name="CustomShape 44"/>
          <p:cNvSpPr/>
          <p:nvPr/>
        </p:nvSpPr>
        <p:spPr>
          <a:xfrm>
            <a:off x="5369040" y="644832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8" name="CustomShape 45"/>
          <p:cNvSpPr/>
          <p:nvPr/>
        </p:nvSpPr>
        <p:spPr>
          <a:xfrm>
            <a:off x="6863400" y="758628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6"/>
          <p:cNvSpPr/>
          <p:nvPr/>
        </p:nvSpPr>
        <p:spPr>
          <a:xfrm>
            <a:off x="10344960" y="4015080"/>
            <a:ext cx="2015280" cy="49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0" name="CustomShape 47"/>
          <p:cNvSpPr/>
          <p:nvPr/>
        </p:nvSpPr>
        <p:spPr>
          <a:xfrm>
            <a:off x="7321320" y="276084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8"/>
          <p:cNvSpPr/>
          <p:nvPr/>
        </p:nvSpPr>
        <p:spPr>
          <a:xfrm flipV="1">
            <a:off x="7345800" y="426132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49"/>
          <p:cNvSpPr/>
          <p:nvPr/>
        </p:nvSpPr>
        <p:spPr>
          <a:xfrm>
            <a:off x="8538480" y="407988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4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5" name="CustomShape 3"/>
          <p:cNvSpPr/>
          <p:nvPr/>
        </p:nvSpPr>
        <p:spPr>
          <a:xfrm>
            <a:off x="6404400" y="169164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6" name="Table 4"/>
          <p:cNvGraphicFramePr/>
          <p:nvPr/>
        </p:nvGraphicFramePr>
        <p:xfrm>
          <a:off x="8374680" y="1679040"/>
          <a:ext cx="1789200" cy="12423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47" name="Table 5"/>
          <p:cNvGraphicFramePr/>
          <p:nvPr/>
        </p:nvGraphicFramePr>
        <p:xfrm>
          <a:off x="8374680" y="335448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8" name="CustomShape 6"/>
          <p:cNvSpPr/>
          <p:nvPr/>
        </p:nvSpPr>
        <p:spPr>
          <a:xfrm>
            <a:off x="6374160" y="278496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7"/>
          <p:cNvSpPr/>
          <p:nvPr/>
        </p:nvSpPr>
        <p:spPr>
          <a:xfrm rot="10800000" flipH="1" flipV="1">
            <a:off x="9934560" y="2611080"/>
            <a:ext cx="1558080" cy="30924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8"/>
          <p:cNvSpPr/>
          <p:nvPr/>
        </p:nvSpPr>
        <p:spPr>
          <a:xfrm rot="10800000" flipH="1" flipV="1">
            <a:off x="9964800" y="4259520"/>
            <a:ext cx="1588320" cy="59436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9"/>
          <p:cNvSpPr/>
          <p:nvPr/>
        </p:nvSpPr>
        <p:spPr>
          <a:xfrm>
            <a:off x="10287000" y="16790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2" name="CustomShape 10"/>
          <p:cNvSpPr/>
          <p:nvPr/>
        </p:nvSpPr>
        <p:spPr>
          <a:xfrm>
            <a:off x="10287000" y="1989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3" name="CustomShape 11"/>
          <p:cNvSpPr/>
          <p:nvPr/>
        </p:nvSpPr>
        <p:spPr>
          <a:xfrm>
            <a:off x="10287000" y="23180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4" name="CustomShape 12"/>
          <p:cNvSpPr/>
          <p:nvPr/>
        </p:nvSpPr>
        <p:spPr>
          <a:xfrm>
            <a:off x="10287000" y="2646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5" name="CustomShape 13"/>
          <p:cNvSpPr/>
          <p:nvPr/>
        </p:nvSpPr>
        <p:spPr>
          <a:xfrm>
            <a:off x="10287000" y="33858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4"/>
          <p:cNvSpPr/>
          <p:nvPr/>
        </p:nvSpPr>
        <p:spPr>
          <a:xfrm>
            <a:off x="10287000" y="36957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5"/>
          <p:cNvSpPr/>
          <p:nvPr/>
        </p:nvSpPr>
        <p:spPr>
          <a:xfrm>
            <a:off x="9982080" y="1420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6"/>
          <p:cNvSpPr/>
          <p:nvPr/>
        </p:nvSpPr>
        <p:spPr>
          <a:xfrm>
            <a:off x="7362720" y="2090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7"/>
          <p:cNvSpPr/>
          <p:nvPr/>
        </p:nvSpPr>
        <p:spPr>
          <a:xfrm>
            <a:off x="7362720" y="3418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0" name="Table 18"/>
          <p:cNvGraphicFramePr/>
          <p:nvPr/>
        </p:nvGraphicFramePr>
        <p:xfrm>
          <a:off x="8374680" y="448632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1" name="CustomShape 19"/>
          <p:cNvSpPr/>
          <p:nvPr/>
        </p:nvSpPr>
        <p:spPr>
          <a:xfrm>
            <a:off x="6374160" y="391680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0"/>
          <p:cNvSpPr/>
          <p:nvPr/>
        </p:nvSpPr>
        <p:spPr>
          <a:xfrm rot="10800000" flipH="1" flipV="1">
            <a:off x="9964800" y="5391360"/>
            <a:ext cx="1588320" cy="59436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1"/>
          <p:cNvSpPr/>
          <p:nvPr/>
        </p:nvSpPr>
        <p:spPr>
          <a:xfrm>
            <a:off x="10287000" y="45176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4" name="CustomShape 22"/>
          <p:cNvSpPr/>
          <p:nvPr/>
        </p:nvSpPr>
        <p:spPr>
          <a:xfrm>
            <a:off x="10287000" y="4827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5" name="CustomShape 23"/>
          <p:cNvSpPr/>
          <p:nvPr/>
        </p:nvSpPr>
        <p:spPr>
          <a:xfrm>
            <a:off x="7362720" y="45507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6" name="CustomShape 24"/>
          <p:cNvSpPr/>
          <p:nvPr/>
        </p:nvSpPr>
        <p:spPr>
          <a:xfrm rot="10800000">
            <a:off x="3213360" y="7149240"/>
            <a:ext cx="436680" cy="27255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5"/>
          <p:cNvSpPr/>
          <p:nvPr/>
        </p:nvSpPr>
        <p:spPr>
          <a:xfrm rot="16200000">
            <a:off x="1293480" y="2826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6"/>
          <p:cNvSpPr/>
          <p:nvPr/>
        </p:nvSpPr>
        <p:spPr>
          <a:xfrm rot="10800000">
            <a:off x="3153240" y="8840520"/>
            <a:ext cx="406080" cy="2207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7"/>
          <p:cNvSpPr/>
          <p:nvPr/>
        </p:nvSpPr>
        <p:spPr>
          <a:xfrm rot="16200000">
            <a:off x="1338120" y="52545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8"/>
          <p:cNvSpPr/>
          <p:nvPr/>
        </p:nvSpPr>
        <p:spPr>
          <a:xfrm>
            <a:off x="6374160" y="6054480"/>
            <a:ext cx="407160" cy="5724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9"/>
          <p:cNvSpPr/>
          <p:nvPr/>
        </p:nvSpPr>
        <p:spPr>
          <a:xfrm>
            <a:off x="6814080" y="6203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30"/>
          <p:cNvSpPr/>
          <p:nvPr/>
        </p:nvSpPr>
        <p:spPr>
          <a:xfrm>
            <a:off x="9791640" y="3048480"/>
            <a:ext cx="266436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3" name="CustomShape 31"/>
          <p:cNvSpPr/>
          <p:nvPr/>
        </p:nvSpPr>
        <p:spPr>
          <a:xfrm>
            <a:off x="9829800" y="4189320"/>
            <a:ext cx="266436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CustomShape 1"/>
          <p:cNvSpPr/>
          <p:nvPr/>
        </p:nvSpPr>
        <p:spPr>
          <a:xfrm>
            <a:off x="38862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2"/>
          <p:cNvSpPr/>
          <p:nvPr/>
        </p:nvSpPr>
        <p:spPr>
          <a:xfrm>
            <a:off x="228600" y="1056960"/>
            <a:ext cx="3197880" cy="17881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>
            <a:off x="228600" y="3000600"/>
            <a:ext cx="3197880" cy="2660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32930EE9-1DD3-4A8E-A3B2-5320F1297A1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78" name="CustomShape 5"/>
          <p:cNvSpPr/>
          <p:nvPr/>
        </p:nvSpPr>
        <p:spPr>
          <a:xfrm>
            <a:off x="40539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6"/>
          <p:cNvSpPr/>
          <p:nvPr/>
        </p:nvSpPr>
        <p:spPr>
          <a:xfrm>
            <a:off x="46483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7"/>
          <p:cNvSpPr/>
          <p:nvPr/>
        </p:nvSpPr>
        <p:spPr>
          <a:xfrm>
            <a:off x="40384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8"/>
          <p:cNvSpPr/>
          <p:nvPr/>
        </p:nvSpPr>
        <p:spPr>
          <a:xfrm>
            <a:off x="38862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9"/>
          <p:cNvSpPr/>
          <p:nvPr/>
        </p:nvSpPr>
        <p:spPr>
          <a:xfrm>
            <a:off x="454320" y="3421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10"/>
          <p:cNvSpPr/>
          <p:nvPr/>
        </p:nvSpPr>
        <p:spPr>
          <a:xfrm>
            <a:off x="454320" y="21924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11"/>
          <p:cNvSpPr/>
          <p:nvPr/>
        </p:nvSpPr>
        <p:spPr>
          <a:xfrm>
            <a:off x="441360" y="14587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12"/>
          <p:cNvSpPr/>
          <p:nvPr/>
        </p:nvSpPr>
        <p:spPr>
          <a:xfrm>
            <a:off x="438120" y="490212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13"/>
          <p:cNvSpPr/>
          <p:nvPr/>
        </p:nvSpPr>
        <p:spPr>
          <a:xfrm>
            <a:off x="2286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4"/>
          <p:cNvSpPr/>
          <p:nvPr/>
        </p:nvSpPr>
        <p:spPr>
          <a:xfrm>
            <a:off x="43434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15"/>
          <p:cNvSpPr/>
          <p:nvPr/>
        </p:nvSpPr>
        <p:spPr>
          <a:xfrm>
            <a:off x="56386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16"/>
          <p:cNvSpPr/>
          <p:nvPr/>
        </p:nvSpPr>
        <p:spPr>
          <a:xfrm>
            <a:off x="56386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17"/>
          <p:cNvSpPr/>
          <p:nvPr/>
        </p:nvSpPr>
        <p:spPr>
          <a:xfrm>
            <a:off x="40539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8"/>
          <p:cNvSpPr/>
          <p:nvPr/>
        </p:nvSpPr>
        <p:spPr>
          <a:xfrm>
            <a:off x="75438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2" name="CustomShape 19"/>
          <p:cNvSpPr/>
          <p:nvPr/>
        </p:nvSpPr>
        <p:spPr>
          <a:xfrm>
            <a:off x="77115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3" name="CustomShape 20"/>
          <p:cNvSpPr/>
          <p:nvPr/>
        </p:nvSpPr>
        <p:spPr>
          <a:xfrm>
            <a:off x="83059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4" name="CustomShape 21"/>
          <p:cNvSpPr/>
          <p:nvPr/>
        </p:nvSpPr>
        <p:spPr>
          <a:xfrm>
            <a:off x="76960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22"/>
          <p:cNvSpPr/>
          <p:nvPr/>
        </p:nvSpPr>
        <p:spPr>
          <a:xfrm>
            <a:off x="75438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23"/>
          <p:cNvSpPr/>
          <p:nvPr/>
        </p:nvSpPr>
        <p:spPr>
          <a:xfrm>
            <a:off x="80010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24"/>
          <p:cNvSpPr/>
          <p:nvPr/>
        </p:nvSpPr>
        <p:spPr>
          <a:xfrm>
            <a:off x="92962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25"/>
          <p:cNvSpPr/>
          <p:nvPr/>
        </p:nvSpPr>
        <p:spPr>
          <a:xfrm>
            <a:off x="92962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26"/>
          <p:cNvSpPr/>
          <p:nvPr/>
        </p:nvSpPr>
        <p:spPr>
          <a:xfrm>
            <a:off x="77115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7"/>
          <p:cNvSpPr/>
          <p:nvPr/>
        </p:nvSpPr>
        <p:spPr>
          <a:xfrm>
            <a:off x="40140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1" name="CustomShape 28"/>
          <p:cNvSpPr/>
          <p:nvPr/>
        </p:nvSpPr>
        <p:spPr>
          <a:xfrm>
            <a:off x="68580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9"/>
          <p:cNvSpPr/>
          <p:nvPr/>
        </p:nvSpPr>
        <p:spPr>
          <a:xfrm>
            <a:off x="3213360" y="4514760"/>
            <a:ext cx="82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30"/>
          <p:cNvSpPr/>
          <p:nvPr/>
        </p:nvSpPr>
        <p:spPr>
          <a:xfrm>
            <a:off x="1895760" y="1952280"/>
            <a:ext cx="360" cy="33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31"/>
          <p:cNvSpPr/>
          <p:nvPr/>
        </p:nvSpPr>
        <p:spPr>
          <a:xfrm>
            <a:off x="1895760" y="2729520"/>
            <a:ext cx="360" cy="68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32"/>
          <p:cNvSpPr/>
          <p:nvPr/>
        </p:nvSpPr>
        <p:spPr>
          <a:xfrm>
            <a:off x="1905840" y="399168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33"/>
          <p:cNvSpPr/>
          <p:nvPr/>
        </p:nvSpPr>
        <p:spPr>
          <a:xfrm>
            <a:off x="1112508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7" name="CustomShape 34"/>
          <p:cNvSpPr/>
          <p:nvPr/>
        </p:nvSpPr>
        <p:spPr>
          <a:xfrm>
            <a:off x="1129284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8" name="CustomShape 35"/>
          <p:cNvSpPr/>
          <p:nvPr/>
        </p:nvSpPr>
        <p:spPr>
          <a:xfrm>
            <a:off x="1127772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9" name="CustomShape 36"/>
          <p:cNvSpPr/>
          <p:nvPr/>
        </p:nvSpPr>
        <p:spPr>
          <a:xfrm>
            <a:off x="1112508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0" name="CustomShape 37"/>
          <p:cNvSpPr/>
          <p:nvPr/>
        </p:nvSpPr>
        <p:spPr>
          <a:xfrm>
            <a:off x="116586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38"/>
          <p:cNvSpPr/>
          <p:nvPr/>
        </p:nvSpPr>
        <p:spPr>
          <a:xfrm>
            <a:off x="1129284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9"/>
          <p:cNvSpPr/>
          <p:nvPr/>
        </p:nvSpPr>
        <p:spPr>
          <a:xfrm>
            <a:off x="10515600" y="447192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40"/>
          <p:cNvSpPr/>
          <p:nvPr/>
        </p:nvSpPr>
        <p:spPr>
          <a:xfrm>
            <a:off x="1187568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41"/>
          <p:cNvSpPr/>
          <p:nvPr/>
        </p:nvSpPr>
        <p:spPr>
          <a:xfrm flipH="1">
            <a:off x="1297548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42"/>
          <p:cNvSpPr/>
          <p:nvPr/>
        </p:nvSpPr>
        <p:spPr>
          <a:xfrm>
            <a:off x="1298052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2286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9067900B-E27C-467D-A75E-FB73DCADAD0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18" name="CustomShape 3"/>
          <p:cNvSpPr/>
          <p:nvPr/>
        </p:nvSpPr>
        <p:spPr>
          <a:xfrm>
            <a:off x="3963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9" name="CustomShape 4"/>
          <p:cNvSpPr/>
          <p:nvPr/>
        </p:nvSpPr>
        <p:spPr>
          <a:xfrm>
            <a:off x="9907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0" name="CustomShape 5"/>
          <p:cNvSpPr/>
          <p:nvPr/>
        </p:nvSpPr>
        <p:spPr>
          <a:xfrm>
            <a:off x="3808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286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2" name="CustomShape 7"/>
          <p:cNvSpPr/>
          <p:nvPr/>
        </p:nvSpPr>
        <p:spPr>
          <a:xfrm>
            <a:off x="6858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8"/>
          <p:cNvSpPr/>
          <p:nvPr/>
        </p:nvSpPr>
        <p:spPr>
          <a:xfrm>
            <a:off x="19810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>
            <a:off x="19810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3963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38862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40539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8" name="CustomShape 13"/>
          <p:cNvSpPr/>
          <p:nvPr/>
        </p:nvSpPr>
        <p:spPr>
          <a:xfrm>
            <a:off x="46483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9" name="CustomShape 14"/>
          <p:cNvSpPr/>
          <p:nvPr/>
        </p:nvSpPr>
        <p:spPr>
          <a:xfrm>
            <a:off x="40384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5"/>
          <p:cNvSpPr/>
          <p:nvPr/>
        </p:nvSpPr>
        <p:spPr>
          <a:xfrm>
            <a:off x="38862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43434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17"/>
          <p:cNvSpPr/>
          <p:nvPr/>
        </p:nvSpPr>
        <p:spPr>
          <a:xfrm>
            <a:off x="56386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18"/>
          <p:cNvSpPr/>
          <p:nvPr/>
        </p:nvSpPr>
        <p:spPr>
          <a:xfrm>
            <a:off x="56386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19"/>
          <p:cNvSpPr/>
          <p:nvPr/>
        </p:nvSpPr>
        <p:spPr>
          <a:xfrm>
            <a:off x="40539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20"/>
          <p:cNvSpPr/>
          <p:nvPr/>
        </p:nvSpPr>
        <p:spPr>
          <a:xfrm>
            <a:off x="32004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5438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77115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76960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75438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0" name="CustomShape 25"/>
          <p:cNvSpPr/>
          <p:nvPr/>
        </p:nvSpPr>
        <p:spPr>
          <a:xfrm>
            <a:off x="807732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26"/>
          <p:cNvSpPr/>
          <p:nvPr/>
        </p:nvSpPr>
        <p:spPr>
          <a:xfrm>
            <a:off x="77115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7"/>
          <p:cNvSpPr/>
          <p:nvPr/>
        </p:nvSpPr>
        <p:spPr>
          <a:xfrm>
            <a:off x="6858000" y="447192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28"/>
          <p:cNvSpPr/>
          <p:nvPr/>
        </p:nvSpPr>
        <p:spPr>
          <a:xfrm>
            <a:off x="829404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9"/>
          <p:cNvSpPr/>
          <p:nvPr/>
        </p:nvSpPr>
        <p:spPr>
          <a:xfrm flipH="1">
            <a:off x="939420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30"/>
          <p:cNvSpPr/>
          <p:nvPr/>
        </p:nvSpPr>
        <p:spPr>
          <a:xfrm>
            <a:off x="939924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31"/>
          <p:cNvSpPr/>
          <p:nvPr/>
        </p:nvSpPr>
        <p:spPr>
          <a:xfrm>
            <a:off x="112014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7" name="CustomShape 32"/>
          <p:cNvSpPr/>
          <p:nvPr/>
        </p:nvSpPr>
        <p:spPr>
          <a:xfrm>
            <a:off x="113691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33"/>
          <p:cNvSpPr/>
          <p:nvPr/>
        </p:nvSpPr>
        <p:spPr>
          <a:xfrm>
            <a:off x="113536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9" name="CustomShape 34"/>
          <p:cNvSpPr/>
          <p:nvPr/>
        </p:nvSpPr>
        <p:spPr>
          <a:xfrm>
            <a:off x="112014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0" name="CustomShape 35"/>
          <p:cNvSpPr/>
          <p:nvPr/>
        </p:nvSpPr>
        <p:spPr>
          <a:xfrm>
            <a:off x="1173492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6"/>
          <p:cNvSpPr/>
          <p:nvPr/>
        </p:nvSpPr>
        <p:spPr>
          <a:xfrm>
            <a:off x="113691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7"/>
          <p:cNvSpPr/>
          <p:nvPr/>
        </p:nvSpPr>
        <p:spPr>
          <a:xfrm>
            <a:off x="105156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8"/>
          <p:cNvSpPr/>
          <p:nvPr/>
        </p:nvSpPr>
        <p:spPr>
          <a:xfrm>
            <a:off x="1195164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9"/>
          <p:cNvSpPr/>
          <p:nvPr/>
        </p:nvSpPr>
        <p:spPr>
          <a:xfrm flipH="1">
            <a:off x="1305180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40"/>
          <p:cNvSpPr/>
          <p:nvPr/>
        </p:nvSpPr>
        <p:spPr>
          <a:xfrm>
            <a:off x="1305684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17067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83BFEB7-9262-4C4B-9132-405819D6EB2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58" name="CustomShape 3"/>
          <p:cNvSpPr/>
          <p:nvPr/>
        </p:nvSpPr>
        <p:spPr>
          <a:xfrm>
            <a:off x="18745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9" name="CustomShape 4"/>
          <p:cNvSpPr/>
          <p:nvPr/>
        </p:nvSpPr>
        <p:spPr>
          <a:xfrm>
            <a:off x="2468880" y="32407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0" name="CustomShape 5"/>
          <p:cNvSpPr/>
          <p:nvPr/>
        </p:nvSpPr>
        <p:spPr>
          <a:xfrm>
            <a:off x="18594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6"/>
          <p:cNvSpPr/>
          <p:nvPr/>
        </p:nvSpPr>
        <p:spPr>
          <a:xfrm>
            <a:off x="17067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2" name="CustomShape 7"/>
          <p:cNvSpPr/>
          <p:nvPr/>
        </p:nvSpPr>
        <p:spPr>
          <a:xfrm>
            <a:off x="216396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8"/>
          <p:cNvSpPr/>
          <p:nvPr/>
        </p:nvSpPr>
        <p:spPr>
          <a:xfrm>
            <a:off x="3459600" y="30121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9"/>
          <p:cNvSpPr/>
          <p:nvPr/>
        </p:nvSpPr>
        <p:spPr>
          <a:xfrm>
            <a:off x="3459600" y="377388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10"/>
          <p:cNvSpPr/>
          <p:nvPr/>
        </p:nvSpPr>
        <p:spPr>
          <a:xfrm>
            <a:off x="18745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11"/>
          <p:cNvSpPr/>
          <p:nvPr/>
        </p:nvSpPr>
        <p:spPr>
          <a:xfrm>
            <a:off x="53643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7" name="CustomShape 12"/>
          <p:cNvSpPr/>
          <p:nvPr/>
        </p:nvSpPr>
        <p:spPr>
          <a:xfrm>
            <a:off x="55321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8" name="CustomShape 13"/>
          <p:cNvSpPr/>
          <p:nvPr/>
        </p:nvSpPr>
        <p:spPr>
          <a:xfrm>
            <a:off x="6126480" y="32407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9" name="CustomShape 14"/>
          <p:cNvSpPr/>
          <p:nvPr/>
        </p:nvSpPr>
        <p:spPr>
          <a:xfrm>
            <a:off x="55170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5"/>
          <p:cNvSpPr/>
          <p:nvPr/>
        </p:nvSpPr>
        <p:spPr>
          <a:xfrm>
            <a:off x="53643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6"/>
          <p:cNvSpPr/>
          <p:nvPr/>
        </p:nvSpPr>
        <p:spPr>
          <a:xfrm>
            <a:off x="582156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17"/>
          <p:cNvSpPr/>
          <p:nvPr/>
        </p:nvSpPr>
        <p:spPr>
          <a:xfrm>
            <a:off x="7117200" y="30121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18"/>
          <p:cNvSpPr/>
          <p:nvPr/>
        </p:nvSpPr>
        <p:spPr>
          <a:xfrm>
            <a:off x="7117200" y="377388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19"/>
          <p:cNvSpPr/>
          <p:nvPr/>
        </p:nvSpPr>
        <p:spPr>
          <a:xfrm>
            <a:off x="55321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20"/>
          <p:cNvSpPr/>
          <p:nvPr/>
        </p:nvSpPr>
        <p:spPr>
          <a:xfrm>
            <a:off x="4678560" y="434520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21"/>
          <p:cNvSpPr/>
          <p:nvPr/>
        </p:nvSpPr>
        <p:spPr>
          <a:xfrm>
            <a:off x="90219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7" name="CustomShape 22"/>
          <p:cNvSpPr/>
          <p:nvPr/>
        </p:nvSpPr>
        <p:spPr>
          <a:xfrm>
            <a:off x="91897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8" name="CustomShape 23"/>
          <p:cNvSpPr/>
          <p:nvPr/>
        </p:nvSpPr>
        <p:spPr>
          <a:xfrm>
            <a:off x="91746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4"/>
          <p:cNvSpPr/>
          <p:nvPr/>
        </p:nvSpPr>
        <p:spPr>
          <a:xfrm>
            <a:off x="90219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0" name="CustomShape 25"/>
          <p:cNvSpPr/>
          <p:nvPr/>
        </p:nvSpPr>
        <p:spPr>
          <a:xfrm>
            <a:off x="955548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26"/>
          <p:cNvSpPr/>
          <p:nvPr/>
        </p:nvSpPr>
        <p:spPr>
          <a:xfrm>
            <a:off x="91897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7"/>
          <p:cNvSpPr/>
          <p:nvPr/>
        </p:nvSpPr>
        <p:spPr>
          <a:xfrm>
            <a:off x="8336160" y="43347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28"/>
          <p:cNvSpPr/>
          <p:nvPr/>
        </p:nvSpPr>
        <p:spPr>
          <a:xfrm>
            <a:off x="9772560" y="328428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9"/>
          <p:cNvSpPr/>
          <p:nvPr/>
        </p:nvSpPr>
        <p:spPr>
          <a:xfrm flipH="1">
            <a:off x="10872360" y="30448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30"/>
          <p:cNvSpPr/>
          <p:nvPr/>
        </p:nvSpPr>
        <p:spPr>
          <a:xfrm>
            <a:off x="10877400" y="38178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16A96E4-4E0D-4A3A-AD2C-E07D4B7C407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87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760" cy="4592520"/>
          </a:xfrm>
          <a:prstGeom prst="rect">
            <a:avLst/>
          </a:prstGeom>
          <a:ln>
            <a:noFill/>
          </a:ln>
        </p:spPr>
      </p:pic>
      <p:sp>
        <p:nvSpPr>
          <p:cNvPr id="988" name="CustomShape 2"/>
          <p:cNvSpPr/>
          <p:nvPr/>
        </p:nvSpPr>
        <p:spPr>
          <a:xfrm>
            <a:off x="8458200" y="2731680"/>
            <a:ext cx="14976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"/>
          <p:cNvSpPr/>
          <p:nvPr/>
        </p:nvSpPr>
        <p:spPr>
          <a:xfrm>
            <a:off x="6400800" y="2362320"/>
            <a:ext cx="2054880" cy="72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0" name="CustomShape 4"/>
          <p:cNvSpPr/>
          <p:nvPr/>
        </p:nvSpPr>
        <p:spPr>
          <a:xfrm flipH="1" flipV="1">
            <a:off x="10436400" y="3807720"/>
            <a:ext cx="835560" cy="1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5"/>
          <p:cNvSpPr/>
          <p:nvPr/>
        </p:nvSpPr>
        <p:spPr>
          <a:xfrm>
            <a:off x="11277720" y="3562560"/>
            <a:ext cx="2054880" cy="514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2" name="CustomShape 6"/>
          <p:cNvSpPr/>
          <p:nvPr/>
        </p:nvSpPr>
        <p:spPr>
          <a:xfrm>
            <a:off x="8458200" y="4114800"/>
            <a:ext cx="34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"/>
          <p:cNvSpPr/>
          <p:nvPr/>
        </p:nvSpPr>
        <p:spPr>
          <a:xfrm>
            <a:off x="6934320" y="3795480"/>
            <a:ext cx="1521360" cy="72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7A87A853-7A24-4732-B640-D2DD486A548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5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2160" cy="4236120"/>
          </a:xfrm>
          <a:prstGeom prst="rect">
            <a:avLst/>
          </a:prstGeom>
          <a:ln>
            <a:noFill/>
          </a:ln>
        </p:spPr>
      </p:pic>
      <p:sp>
        <p:nvSpPr>
          <p:cNvPr id="996" name="CustomShape 2"/>
          <p:cNvSpPr/>
          <p:nvPr/>
        </p:nvSpPr>
        <p:spPr>
          <a:xfrm>
            <a:off x="8534520" y="3371040"/>
            <a:ext cx="149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3"/>
          <p:cNvSpPr/>
          <p:nvPr/>
        </p:nvSpPr>
        <p:spPr>
          <a:xfrm>
            <a:off x="6629400" y="3048120"/>
            <a:ext cx="1902600" cy="63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662E33D-A87C-44B2-BD80-F5730B2C6FC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920" cy="3740760"/>
          </a:xfrm>
          <a:prstGeom prst="rect">
            <a:avLst/>
          </a:prstGeom>
          <a:ln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6496200" y="3048120"/>
            <a:ext cx="1635840" cy="63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8134200" y="3371040"/>
            <a:ext cx="24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34A9580C-DA28-49E6-8572-96C2D4BA91D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4" name="CustomShape 3"/>
          <p:cNvSpPr/>
          <p:nvPr/>
        </p:nvSpPr>
        <p:spPr>
          <a:xfrm>
            <a:off x="355104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5" name="CustomShape 4"/>
          <p:cNvSpPr/>
          <p:nvPr/>
        </p:nvSpPr>
        <p:spPr>
          <a:xfrm>
            <a:off x="1226880" y="2825640"/>
            <a:ext cx="1749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6" name="CustomShape 5"/>
          <p:cNvSpPr/>
          <p:nvPr/>
        </p:nvSpPr>
        <p:spPr>
          <a:xfrm>
            <a:off x="271260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7" name="CustomShape 6"/>
          <p:cNvSpPr/>
          <p:nvPr/>
        </p:nvSpPr>
        <p:spPr>
          <a:xfrm>
            <a:off x="576072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8" name="CustomShape 7"/>
          <p:cNvSpPr/>
          <p:nvPr/>
        </p:nvSpPr>
        <p:spPr>
          <a:xfrm>
            <a:off x="659880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8"/>
          <p:cNvSpPr/>
          <p:nvPr/>
        </p:nvSpPr>
        <p:spPr>
          <a:xfrm>
            <a:off x="880884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0" name="CustomShape 9"/>
          <p:cNvSpPr/>
          <p:nvPr/>
        </p:nvSpPr>
        <p:spPr>
          <a:xfrm>
            <a:off x="964692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1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960" cy="840960"/>
          </a:xfrm>
          <a:prstGeom prst="rect">
            <a:avLst/>
          </a:prstGeom>
          <a:ln>
            <a:noFill/>
          </a:ln>
        </p:spPr>
      </p:pic>
      <p:sp>
        <p:nvSpPr>
          <p:cNvPr id="1012" name="CustomShape 10"/>
          <p:cNvSpPr/>
          <p:nvPr/>
        </p:nvSpPr>
        <p:spPr>
          <a:xfrm rot="5400000">
            <a:off x="5839200" y="1169640"/>
            <a:ext cx="531000" cy="20548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3" name="CustomShape 11"/>
          <p:cNvSpPr/>
          <p:nvPr/>
        </p:nvSpPr>
        <p:spPr>
          <a:xfrm rot="5400000">
            <a:off x="8887320" y="1117440"/>
            <a:ext cx="531000" cy="20548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4" name="CustomShape 12"/>
          <p:cNvSpPr/>
          <p:nvPr/>
        </p:nvSpPr>
        <p:spPr>
          <a:xfrm>
            <a:off x="5412240" y="1510200"/>
            <a:ext cx="1475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5" name="CustomShape 13"/>
          <p:cNvSpPr/>
          <p:nvPr/>
        </p:nvSpPr>
        <p:spPr>
          <a:xfrm>
            <a:off x="8462160" y="1529280"/>
            <a:ext cx="1376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803C6B7-53F6-485E-9445-620B70F88FA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18" name="CustomShape 3"/>
          <p:cNvSpPr/>
          <p:nvPr/>
        </p:nvSpPr>
        <p:spPr>
          <a:xfrm>
            <a:off x="548640" y="3124080"/>
            <a:ext cx="1734840" cy="97272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4"/>
          <p:cNvSpPr/>
          <p:nvPr/>
        </p:nvSpPr>
        <p:spPr>
          <a:xfrm>
            <a:off x="2362320" y="3657600"/>
            <a:ext cx="106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0" name="CustomShape 5"/>
          <p:cNvSpPr/>
          <p:nvPr/>
        </p:nvSpPr>
        <p:spPr>
          <a:xfrm>
            <a:off x="2416680" y="2935440"/>
            <a:ext cx="10641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1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2" name="CustomShape 7"/>
          <p:cNvSpPr/>
          <p:nvPr/>
        </p:nvSpPr>
        <p:spPr>
          <a:xfrm>
            <a:off x="3048120" y="4642560"/>
            <a:ext cx="34113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8"/>
          <p:cNvSpPr/>
          <p:nvPr/>
        </p:nvSpPr>
        <p:spPr>
          <a:xfrm>
            <a:off x="5791320" y="3620880"/>
            <a:ext cx="1445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9"/>
          <p:cNvSpPr/>
          <p:nvPr/>
        </p:nvSpPr>
        <p:spPr>
          <a:xfrm>
            <a:off x="5656320" y="3238200"/>
            <a:ext cx="18435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5" name="CustomShape 10"/>
          <p:cNvSpPr/>
          <p:nvPr/>
        </p:nvSpPr>
        <p:spPr>
          <a:xfrm>
            <a:off x="7469640" y="321048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6" name="CustomShape 11"/>
          <p:cNvSpPr/>
          <p:nvPr/>
        </p:nvSpPr>
        <p:spPr>
          <a:xfrm>
            <a:off x="8934840" y="320364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12"/>
          <p:cNvSpPr/>
          <p:nvPr/>
        </p:nvSpPr>
        <p:spPr>
          <a:xfrm>
            <a:off x="8671680" y="362088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13"/>
          <p:cNvSpPr/>
          <p:nvPr/>
        </p:nvSpPr>
        <p:spPr>
          <a:xfrm>
            <a:off x="10136880" y="362088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9" name="CustomShape 14"/>
          <p:cNvSpPr/>
          <p:nvPr/>
        </p:nvSpPr>
        <p:spPr>
          <a:xfrm>
            <a:off x="10383840" y="320364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0" name="CustomShape 15"/>
          <p:cNvSpPr/>
          <p:nvPr/>
        </p:nvSpPr>
        <p:spPr>
          <a:xfrm>
            <a:off x="11585520" y="360756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1" name="CustomShape 16"/>
          <p:cNvSpPr/>
          <p:nvPr/>
        </p:nvSpPr>
        <p:spPr>
          <a:xfrm>
            <a:off x="11822040" y="319608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3C07D-46F1-48B8-AC47-C2793BE98645}"/>
              </a:ext>
            </a:extLst>
          </p:cNvPr>
          <p:cNvSpPr txBox="1"/>
          <p:nvPr/>
        </p:nvSpPr>
        <p:spPr>
          <a:xfrm>
            <a:off x="1460665" y="1686296"/>
            <a:ext cx="1238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AM64X/AM243X block diagram: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86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CustomShape 1"/>
          <p:cNvSpPr/>
          <p:nvPr/>
        </p:nvSpPr>
        <p:spPr>
          <a:xfrm>
            <a:off x="2207880" y="4870800"/>
            <a:ext cx="5882760" cy="1524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3" name="CustomShape 2"/>
          <p:cNvSpPr/>
          <p:nvPr/>
        </p:nvSpPr>
        <p:spPr>
          <a:xfrm>
            <a:off x="1402920" y="6642720"/>
            <a:ext cx="6671880" cy="58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4" name="CustomShape 3"/>
          <p:cNvSpPr/>
          <p:nvPr/>
        </p:nvSpPr>
        <p:spPr>
          <a:xfrm>
            <a:off x="2207880" y="2467440"/>
            <a:ext cx="5866560" cy="1546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5" name="CustomShape 4"/>
          <p:cNvSpPr/>
          <p:nvPr/>
        </p:nvSpPr>
        <p:spPr>
          <a:xfrm>
            <a:off x="4314960" y="5041080"/>
            <a:ext cx="3531240" cy="590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6" name="CustomShape 5"/>
          <p:cNvSpPr/>
          <p:nvPr/>
        </p:nvSpPr>
        <p:spPr>
          <a:xfrm>
            <a:off x="4327200" y="5697000"/>
            <a:ext cx="3531240" cy="612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6"/>
          <p:cNvSpPr/>
          <p:nvPr/>
        </p:nvSpPr>
        <p:spPr>
          <a:xfrm>
            <a:off x="2207880" y="1447920"/>
            <a:ext cx="5866560" cy="875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7"/>
          <p:cNvSpPr/>
          <p:nvPr/>
        </p:nvSpPr>
        <p:spPr>
          <a:xfrm>
            <a:off x="2224080" y="4212720"/>
            <a:ext cx="5866560" cy="58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8"/>
          <p:cNvSpPr/>
          <p:nvPr/>
        </p:nvSpPr>
        <p:spPr>
          <a:xfrm rot="5400000">
            <a:off x="-740160" y="3595680"/>
            <a:ext cx="4947840" cy="6519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0" name="CustomShape 9"/>
          <p:cNvSpPr/>
          <p:nvPr/>
        </p:nvSpPr>
        <p:spPr>
          <a:xfrm>
            <a:off x="4876920" y="2622240"/>
            <a:ext cx="2892960" cy="4204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10"/>
          <p:cNvSpPr/>
          <p:nvPr/>
        </p:nvSpPr>
        <p:spPr>
          <a:xfrm>
            <a:off x="4876920" y="1645920"/>
            <a:ext cx="2892960" cy="542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11"/>
          <p:cNvSpPr/>
          <p:nvPr/>
        </p:nvSpPr>
        <p:spPr>
          <a:xfrm>
            <a:off x="4876920" y="3191400"/>
            <a:ext cx="2892960" cy="705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4973760" y="261720"/>
            <a:ext cx="6987240" cy="7159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4"/>
          <p:cNvSpPr/>
          <p:nvPr/>
        </p:nvSpPr>
        <p:spPr>
          <a:xfrm>
            <a:off x="5355000" y="591120"/>
            <a:ext cx="6229080" cy="331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7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8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9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0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2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3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4" name="CustomShape 12"/>
          <p:cNvSpPr/>
          <p:nvPr/>
        </p:nvSpPr>
        <p:spPr>
          <a:xfrm>
            <a:off x="5420880" y="1833840"/>
            <a:ext cx="576432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13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14"/>
          <p:cNvSpPr/>
          <p:nvPr/>
        </p:nvSpPr>
        <p:spPr>
          <a:xfrm>
            <a:off x="12309480" y="591120"/>
            <a:ext cx="372240" cy="4318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15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16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9" name="CustomShape 17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0" name="CustomShape 18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1" name="CustomShape 19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2" name="CustomShape 20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21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4" name="CustomShape 22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23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24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5"/>
          <p:cNvSpPr/>
          <p:nvPr/>
        </p:nvSpPr>
        <p:spPr>
          <a:xfrm>
            <a:off x="8863560" y="2685960"/>
            <a:ext cx="274824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6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7"/>
          <p:cNvSpPr/>
          <p:nvPr/>
        </p:nvSpPr>
        <p:spPr>
          <a:xfrm flipH="1">
            <a:off x="10210680" y="2203560"/>
            <a:ext cx="187200" cy="455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8"/>
          <p:cNvSpPr/>
          <p:nvPr/>
        </p:nvSpPr>
        <p:spPr>
          <a:xfrm flipH="1">
            <a:off x="6541560" y="2193480"/>
            <a:ext cx="174240" cy="122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9"/>
          <p:cNvSpPr/>
          <p:nvPr/>
        </p:nvSpPr>
        <p:spPr>
          <a:xfrm flipH="1">
            <a:off x="11337840" y="978480"/>
            <a:ext cx="174240" cy="1683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30"/>
          <p:cNvSpPr/>
          <p:nvPr/>
        </p:nvSpPr>
        <p:spPr>
          <a:xfrm flipH="1">
            <a:off x="8397360" y="965880"/>
            <a:ext cx="166680" cy="8492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4" name="CustomShape 32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5" name="CustomShape 33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6" name="CustomShape 34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7" name="CustomShape 35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36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37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38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39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6383880" y="90392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55469A8-D129-4E19-AB3E-0284868E539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3" name="CustomShape 2"/>
          <p:cNvSpPr/>
          <p:nvPr/>
        </p:nvSpPr>
        <p:spPr>
          <a:xfrm>
            <a:off x="2362320" y="1447920"/>
            <a:ext cx="9231120" cy="2380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4" name="CustomShape 3"/>
          <p:cNvSpPr/>
          <p:nvPr/>
        </p:nvSpPr>
        <p:spPr>
          <a:xfrm>
            <a:off x="2362320" y="4288320"/>
            <a:ext cx="9231120" cy="1216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5" name="CustomShape 4"/>
          <p:cNvSpPr/>
          <p:nvPr/>
        </p:nvSpPr>
        <p:spPr>
          <a:xfrm>
            <a:off x="4202280" y="2764080"/>
            <a:ext cx="396216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6" name="CustomShape 5"/>
          <p:cNvSpPr/>
          <p:nvPr/>
        </p:nvSpPr>
        <p:spPr>
          <a:xfrm>
            <a:off x="4202280" y="1697400"/>
            <a:ext cx="396216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7" name="CustomShape 6"/>
          <p:cNvSpPr/>
          <p:nvPr/>
        </p:nvSpPr>
        <p:spPr>
          <a:xfrm>
            <a:off x="8715240" y="1717200"/>
            <a:ext cx="264960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7"/>
          <p:cNvSpPr/>
          <p:nvPr/>
        </p:nvSpPr>
        <p:spPr>
          <a:xfrm>
            <a:off x="4207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8"/>
          <p:cNvSpPr/>
          <p:nvPr/>
        </p:nvSpPr>
        <p:spPr>
          <a:xfrm>
            <a:off x="6070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9"/>
          <p:cNvSpPr/>
          <p:nvPr/>
        </p:nvSpPr>
        <p:spPr>
          <a:xfrm>
            <a:off x="7933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10"/>
          <p:cNvSpPr/>
          <p:nvPr/>
        </p:nvSpPr>
        <p:spPr>
          <a:xfrm>
            <a:off x="991944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11"/>
          <p:cNvSpPr/>
          <p:nvPr/>
        </p:nvSpPr>
        <p:spPr>
          <a:xfrm>
            <a:off x="4723560" y="3186360"/>
            <a:ext cx="149760" cy="13532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12"/>
          <p:cNvSpPr/>
          <p:nvPr/>
        </p:nvSpPr>
        <p:spPr>
          <a:xfrm>
            <a:off x="6552360" y="3186360"/>
            <a:ext cx="149760" cy="13532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13"/>
          <p:cNvSpPr/>
          <p:nvPr/>
        </p:nvSpPr>
        <p:spPr>
          <a:xfrm>
            <a:off x="8006040" y="3208680"/>
            <a:ext cx="149760" cy="1314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14"/>
          <p:cNvSpPr/>
          <p:nvPr/>
        </p:nvSpPr>
        <p:spPr>
          <a:xfrm>
            <a:off x="6156000" y="2117160"/>
            <a:ext cx="174240" cy="6501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5"/>
          <p:cNvSpPr/>
          <p:nvPr/>
        </p:nvSpPr>
        <p:spPr>
          <a:xfrm>
            <a:off x="6705000" y="2252880"/>
            <a:ext cx="113544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7" name="CustomShape 16"/>
          <p:cNvSpPr/>
          <p:nvPr/>
        </p:nvSpPr>
        <p:spPr>
          <a:xfrm>
            <a:off x="8850240" y="2252880"/>
            <a:ext cx="113544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8" name="CustomShape 17"/>
          <p:cNvSpPr/>
          <p:nvPr/>
        </p:nvSpPr>
        <p:spPr>
          <a:xfrm>
            <a:off x="8199000" y="2117160"/>
            <a:ext cx="1299960" cy="8964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8"/>
          <p:cNvSpPr/>
          <p:nvPr/>
        </p:nvSpPr>
        <p:spPr>
          <a:xfrm>
            <a:off x="10446480" y="2142720"/>
            <a:ext cx="160560" cy="23806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4973760" y="261720"/>
            <a:ext cx="6987240" cy="7159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4"/>
          <p:cNvSpPr/>
          <p:nvPr/>
        </p:nvSpPr>
        <p:spPr>
          <a:xfrm>
            <a:off x="5355000" y="591120"/>
            <a:ext cx="6229080" cy="331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0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5420880" y="1833840"/>
            <a:ext cx="576432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14"/>
          <p:cNvSpPr/>
          <p:nvPr/>
        </p:nvSpPr>
        <p:spPr>
          <a:xfrm>
            <a:off x="12309480" y="591120"/>
            <a:ext cx="372240" cy="4318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15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6" name="CustomShape 17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7" name="CustomShape 18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8" name="CustomShape 19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9" name="CustomShape 20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21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1" name="CustomShape 22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23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24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5"/>
          <p:cNvSpPr/>
          <p:nvPr/>
        </p:nvSpPr>
        <p:spPr>
          <a:xfrm>
            <a:off x="8569440" y="2685960"/>
            <a:ext cx="304236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6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7"/>
          <p:cNvSpPr/>
          <p:nvPr/>
        </p:nvSpPr>
        <p:spPr>
          <a:xfrm flipH="1">
            <a:off x="10210680" y="2203560"/>
            <a:ext cx="187200" cy="455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8"/>
          <p:cNvSpPr/>
          <p:nvPr/>
        </p:nvSpPr>
        <p:spPr>
          <a:xfrm flipH="1">
            <a:off x="6541560" y="2193480"/>
            <a:ext cx="174240" cy="122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9"/>
          <p:cNvSpPr/>
          <p:nvPr/>
        </p:nvSpPr>
        <p:spPr>
          <a:xfrm flipH="1">
            <a:off x="11337840" y="978480"/>
            <a:ext cx="174240" cy="1683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30"/>
          <p:cNvSpPr/>
          <p:nvPr/>
        </p:nvSpPr>
        <p:spPr>
          <a:xfrm flipH="1">
            <a:off x="8397360" y="965880"/>
            <a:ext cx="166680" cy="8492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1" name="CustomShape 32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2" name="CustomShape 33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3" name="CustomShape 34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4" name="CustomShape 35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36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37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38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39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4973760" y="1557000"/>
            <a:ext cx="6987240" cy="5844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4"/>
          <p:cNvSpPr/>
          <p:nvPr/>
        </p:nvSpPr>
        <p:spPr>
          <a:xfrm>
            <a:off x="5382720" y="186840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3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4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5" name="CustomShape 7"/>
          <p:cNvSpPr/>
          <p:nvPr/>
        </p:nvSpPr>
        <p:spPr>
          <a:xfrm>
            <a:off x="2370600" y="20725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6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8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9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0" name="CustomShape 12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13"/>
          <p:cNvSpPr/>
          <p:nvPr/>
        </p:nvSpPr>
        <p:spPr>
          <a:xfrm>
            <a:off x="12309480" y="1527840"/>
            <a:ext cx="372240" cy="3381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14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15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4" name="CustomShape 16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5" name="CustomShape 17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6" name="CustomShape 18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7" name="CustomShape 19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20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9" name="CustomShape 21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22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23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4"/>
          <p:cNvSpPr/>
          <p:nvPr/>
        </p:nvSpPr>
        <p:spPr>
          <a:xfrm>
            <a:off x="8569440" y="2685960"/>
            <a:ext cx="3042360" cy="3315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5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5" name="CustomShape 27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8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29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30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31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32"/>
          <p:cNvSpPr/>
          <p:nvPr/>
        </p:nvSpPr>
        <p:spPr>
          <a:xfrm>
            <a:off x="6544800" y="2224440"/>
            <a:ext cx="185040" cy="1204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33"/>
          <p:cNvSpPr/>
          <p:nvPr/>
        </p:nvSpPr>
        <p:spPr>
          <a:xfrm flipH="1">
            <a:off x="10222560" y="2206800"/>
            <a:ext cx="161640" cy="4449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CustomShape 1"/>
          <p:cNvSpPr/>
          <p:nvPr/>
        </p:nvSpPr>
        <p:spPr>
          <a:xfrm>
            <a:off x="6383880" y="90392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96CA71B4-77DF-4DFF-9ED5-6BD1F5ACEF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3" name="CustomShape 2"/>
          <p:cNvSpPr/>
          <p:nvPr/>
        </p:nvSpPr>
        <p:spPr>
          <a:xfrm>
            <a:off x="2286000" y="1455480"/>
            <a:ext cx="9231120" cy="2380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4" name="CustomShape 3"/>
          <p:cNvSpPr/>
          <p:nvPr/>
        </p:nvSpPr>
        <p:spPr>
          <a:xfrm>
            <a:off x="2362320" y="4288320"/>
            <a:ext cx="9231120" cy="1729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5" name="CustomShape 4"/>
          <p:cNvSpPr/>
          <p:nvPr/>
        </p:nvSpPr>
        <p:spPr>
          <a:xfrm>
            <a:off x="4207320" y="1697040"/>
            <a:ext cx="396216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6" name="CustomShape 5"/>
          <p:cNvSpPr/>
          <p:nvPr/>
        </p:nvSpPr>
        <p:spPr>
          <a:xfrm>
            <a:off x="7933320" y="2779920"/>
            <a:ext cx="320292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7" name="CustomShape 6"/>
          <p:cNvSpPr/>
          <p:nvPr/>
        </p:nvSpPr>
        <p:spPr>
          <a:xfrm>
            <a:off x="4207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7"/>
          <p:cNvSpPr/>
          <p:nvPr/>
        </p:nvSpPr>
        <p:spPr>
          <a:xfrm>
            <a:off x="6070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8"/>
          <p:cNvSpPr/>
          <p:nvPr/>
        </p:nvSpPr>
        <p:spPr>
          <a:xfrm>
            <a:off x="7933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9"/>
          <p:cNvSpPr/>
          <p:nvPr/>
        </p:nvSpPr>
        <p:spPr>
          <a:xfrm>
            <a:off x="991944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10"/>
          <p:cNvSpPr/>
          <p:nvPr/>
        </p:nvSpPr>
        <p:spPr>
          <a:xfrm>
            <a:off x="4723560" y="2066400"/>
            <a:ext cx="158400" cy="24732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1"/>
          <p:cNvSpPr/>
          <p:nvPr/>
        </p:nvSpPr>
        <p:spPr>
          <a:xfrm>
            <a:off x="3821040" y="5281200"/>
            <a:ext cx="21067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12"/>
          <p:cNvSpPr/>
          <p:nvPr/>
        </p:nvSpPr>
        <p:spPr>
          <a:xfrm>
            <a:off x="6099480" y="5287320"/>
            <a:ext cx="1391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13"/>
          <p:cNvSpPr/>
          <p:nvPr/>
        </p:nvSpPr>
        <p:spPr>
          <a:xfrm>
            <a:off x="7703640" y="5281200"/>
            <a:ext cx="1676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4"/>
          <p:cNvSpPr/>
          <p:nvPr/>
        </p:nvSpPr>
        <p:spPr>
          <a:xfrm>
            <a:off x="9596880" y="5281200"/>
            <a:ext cx="1676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6" name="CustomShape 15"/>
          <p:cNvSpPr/>
          <p:nvPr/>
        </p:nvSpPr>
        <p:spPr>
          <a:xfrm>
            <a:off x="6599520" y="2066400"/>
            <a:ext cx="158400" cy="24732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16"/>
          <p:cNvSpPr/>
          <p:nvPr/>
        </p:nvSpPr>
        <p:spPr>
          <a:xfrm>
            <a:off x="8462520" y="3158280"/>
            <a:ext cx="158400" cy="1358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17"/>
          <p:cNvSpPr/>
          <p:nvPr/>
        </p:nvSpPr>
        <p:spPr>
          <a:xfrm>
            <a:off x="10448640" y="3179520"/>
            <a:ext cx="158400" cy="1358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18"/>
          <p:cNvSpPr/>
          <p:nvPr/>
        </p:nvSpPr>
        <p:spPr>
          <a:xfrm>
            <a:off x="7977600" y="2084400"/>
            <a:ext cx="158400" cy="681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CustomShape 1"/>
          <p:cNvSpPr/>
          <p:nvPr/>
        </p:nvSpPr>
        <p:spPr>
          <a:xfrm>
            <a:off x="5638680" y="76212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1" name="CustomShape 2"/>
          <p:cNvSpPr/>
          <p:nvPr/>
        </p:nvSpPr>
        <p:spPr>
          <a:xfrm>
            <a:off x="5820480" y="128016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3"/>
          <p:cNvSpPr/>
          <p:nvPr/>
        </p:nvSpPr>
        <p:spPr>
          <a:xfrm>
            <a:off x="6296040" y="275292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3" name="CustomShape 4"/>
          <p:cNvSpPr/>
          <p:nvPr/>
        </p:nvSpPr>
        <p:spPr>
          <a:xfrm>
            <a:off x="6202080" y="1166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5"/>
          <p:cNvSpPr/>
          <p:nvPr/>
        </p:nvSpPr>
        <p:spPr>
          <a:xfrm>
            <a:off x="6814080" y="261396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5" name="CustomShape 6"/>
          <p:cNvSpPr/>
          <p:nvPr/>
        </p:nvSpPr>
        <p:spPr>
          <a:xfrm>
            <a:off x="6583680" y="10278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7"/>
          <p:cNvSpPr/>
          <p:nvPr/>
        </p:nvSpPr>
        <p:spPr>
          <a:xfrm>
            <a:off x="7195680" y="247572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8"/>
          <p:cNvSpPr/>
          <p:nvPr/>
        </p:nvSpPr>
        <p:spPr>
          <a:xfrm>
            <a:off x="6965280" y="8971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9"/>
          <p:cNvSpPr/>
          <p:nvPr/>
        </p:nvSpPr>
        <p:spPr>
          <a:xfrm>
            <a:off x="7577280" y="234468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10"/>
          <p:cNvSpPr/>
          <p:nvPr/>
        </p:nvSpPr>
        <p:spPr>
          <a:xfrm>
            <a:off x="8473680" y="128016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11"/>
          <p:cNvSpPr/>
          <p:nvPr/>
        </p:nvSpPr>
        <p:spPr>
          <a:xfrm>
            <a:off x="8428680" y="272772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12"/>
          <p:cNvSpPr/>
          <p:nvPr/>
        </p:nvSpPr>
        <p:spPr>
          <a:xfrm>
            <a:off x="3303720" y="345600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2" name="CustomShape 13"/>
          <p:cNvSpPr/>
          <p:nvPr/>
        </p:nvSpPr>
        <p:spPr>
          <a:xfrm>
            <a:off x="348552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14"/>
          <p:cNvSpPr/>
          <p:nvPr/>
        </p:nvSpPr>
        <p:spPr>
          <a:xfrm>
            <a:off x="3961080" y="544644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4" name="CustomShape 15"/>
          <p:cNvSpPr/>
          <p:nvPr/>
        </p:nvSpPr>
        <p:spPr>
          <a:xfrm>
            <a:off x="3867120" y="38599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16"/>
          <p:cNvSpPr/>
          <p:nvPr/>
        </p:nvSpPr>
        <p:spPr>
          <a:xfrm>
            <a:off x="4478760" y="530784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6" name="CustomShape 17"/>
          <p:cNvSpPr/>
          <p:nvPr/>
        </p:nvSpPr>
        <p:spPr>
          <a:xfrm>
            <a:off x="4248360" y="372168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8"/>
          <p:cNvSpPr/>
          <p:nvPr/>
        </p:nvSpPr>
        <p:spPr>
          <a:xfrm>
            <a:off x="4860360" y="516960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9"/>
          <p:cNvSpPr/>
          <p:nvPr/>
        </p:nvSpPr>
        <p:spPr>
          <a:xfrm>
            <a:off x="4629960" y="35910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20"/>
          <p:cNvSpPr/>
          <p:nvPr/>
        </p:nvSpPr>
        <p:spPr>
          <a:xfrm>
            <a:off x="5241960" y="503856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21"/>
          <p:cNvSpPr/>
          <p:nvPr/>
        </p:nvSpPr>
        <p:spPr>
          <a:xfrm>
            <a:off x="613872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22"/>
          <p:cNvSpPr/>
          <p:nvPr/>
        </p:nvSpPr>
        <p:spPr>
          <a:xfrm>
            <a:off x="6093720" y="542160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23"/>
          <p:cNvSpPr/>
          <p:nvPr/>
        </p:nvSpPr>
        <p:spPr>
          <a:xfrm>
            <a:off x="7860240" y="345600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3" name="CustomShape 24"/>
          <p:cNvSpPr/>
          <p:nvPr/>
        </p:nvSpPr>
        <p:spPr>
          <a:xfrm>
            <a:off x="804204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25"/>
          <p:cNvSpPr/>
          <p:nvPr/>
        </p:nvSpPr>
        <p:spPr>
          <a:xfrm>
            <a:off x="8517600" y="544644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5" name="CustomShape 26"/>
          <p:cNvSpPr/>
          <p:nvPr/>
        </p:nvSpPr>
        <p:spPr>
          <a:xfrm>
            <a:off x="8423280" y="38599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27"/>
          <p:cNvSpPr/>
          <p:nvPr/>
        </p:nvSpPr>
        <p:spPr>
          <a:xfrm>
            <a:off x="9035280" y="530784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7" name="CustomShape 28"/>
          <p:cNvSpPr/>
          <p:nvPr/>
        </p:nvSpPr>
        <p:spPr>
          <a:xfrm>
            <a:off x="8804880" y="372168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9"/>
          <p:cNvSpPr/>
          <p:nvPr/>
        </p:nvSpPr>
        <p:spPr>
          <a:xfrm>
            <a:off x="9416880" y="516960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30"/>
          <p:cNvSpPr/>
          <p:nvPr/>
        </p:nvSpPr>
        <p:spPr>
          <a:xfrm>
            <a:off x="9186480" y="35910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31"/>
          <p:cNvSpPr/>
          <p:nvPr/>
        </p:nvSpPr>
        <p:spPr>
          <a:xfrm>
            <a:off x="9798480" y="503856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32"/>
          <p:cNvSpPr/>
          <p:nvPr/>
        </p:nvSpPr>
        <p:spPr>
          <a:xfrm>
            <a:off x="1069488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33"/>
          <p:cNvSpPr/>
          <p:nvPr/>
        </p:nvSpPr>
        <p:spPr>
          <a:xfrm>
            <a:off x="10649880" y="542160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roup 1"/>
          <p:cNvGrpSpPr/>
          <p:nvPr/>
        </p:nvGrpSpPr>
        <p:grpSpPr>
          <a:xfrm>
            <a:off x="6863040" y="2081160"/>
            <a:ext cx="5702400" cy="940320"/>
            <a:chOff x="6863040" y="2081160"/>
            <a:chExt cx="5702400" cy="940320"/>
          </a:xfrm>
        </p:grpSpPr>
        <p:sp>
          <p:nvSpPr>
            <p:cNvPr id="1224" name="CustomShape 2"/>
            <p:cNvSpPr/>
            <p:nvPr/>
          </p:nvSpPr>
          <p:spPr>
            <a:xfrm>
              <a:off x="686304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5" name="CustomShape 3"/>
            <p:cNvSpPr/>
            <p:nvPr/>
          </p:nvSpPr>
          <p:spPr>
            <a:xfrm>
              <a:off x="8514360" y="2366640"/>
              <a:ext cx="315720" cy="369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6" name="CustomShape 4"/>
            <p:cNvSpPr/>
            <p:nvPr/>
          </p:nvSpPr>
          <p:spPr>
            <a:xfrm>
              <a:off x="896472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7" name="CustomShape 5"/>
            <p:cNvSpPr/>
            <p:nvPr/>
          </p:nvSpPr>
          <p:spPr>
            <a:xfrm>
              <a:off x="10616400" y="2366640"/>
              <a:ext cx="315720" cy="369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8" name="CustomShape 6"/>
            <p:cNvSpPr/>
            <p:nvPr/>
          </p:nvSpPr>
          <p:spPr>
            <a:xfrm>
              <a:off x="1106676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29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0" name="Group 8"/>
          <p:cNvGrpSpPr/>
          <p:nvPr/>
        </p:nvGrpSpPr>
        <p:grpSpPr>
          <a:xfrm>
            <a:off x="6860520" y="5102280"/>
            <a:ext cx="5827680" cy="828000"/>
            <a:chOff x="6860520" y="5102280"/>
            <a:chExt cx="5827680" cy="828000"/>
          </a:xfrm>
        </p:grpSpPr>
        <p:sp>
          <p:nvSpPr>
            <p:cNvPr id="1231" name="CustomShape 9"/>
            <p:cNvSpPr/>
            <p:nvPr/>
          </p:nvSpPr>
          <p:spPr>
            <a:xfrm>
              <a:off x="686052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2" name="CustomShape 10"/>
            <p:cNvSpPr/>
            <p:nvPr/>
          </p:nvSpPr>
          <p:spPr>
            <a:xfrm>
              <a:off x="809388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3" name="CustomShape 11"/>
            <p:cNvSpPr/>
            <p:nvPr/>
          </p:nvSpPr>
          <p:spPr>
            <a:xfrm>
              <a:off x="843012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4" name="CustomShape 12"/>
            <p:cNvSpPr/>
            <p:nvPr/>
          </p:nvSpPr>
          <p:spPr>
            <a:xfrm>
              <a:off x="966348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5" name="CustomShape 13"/>
            <p:cNvSpPr/>
            <p:nvPr/>
          </p:nvSpPr>
          <p:spPr>
            <a:xfrm>
              <a:off x="1000008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4"/>
            <p:cNvSpPr/>
            <p:nvPr/>
          </p:nvSpPr>
          <p:spPr>
            <a:xfrm>
              <a:off x="1123344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5"/>
            <p:cNvSpPr/>
            <p:nvPr/>
          </p:nvSpPr>
          <p:spPr>
            <a:xfrm>
              <a:off x="1156968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38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39" name="CustomShape 17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0" name="CustomShape 18"/>
          <p:cNvSpPr/>
          <p:nvPr/>
        </p:nvSpPr>
        <p:spPr>
          <a:xfrm>
            <a:off x="914400" y="2390040"/>
            <a:ext cx="2435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1" name="CustomShape 19"/>
          <p:cNvSpPr/>
          <p:nvPr/>
        </p:nvSpPr>
        <p:spPr>
          <a:xfrm>
            <a:off x="1066680" y="5517720"/>
            <a:ext cx="2435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533520" y="11736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3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50993FD-07F5-4200-933E-35031E07F3D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38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4" name="CustomShape 3"/>
          <p:cNvSpPr/>
          <p:nvPr/>
        </p:nvSpPr>
        <p:spPr>
          <a:xfrm>
            <a:off x="5867280" y="109728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4"/>
          <p:cNvSpPr/>
          <p:nvPr/>
        </p:nvSpPr>
        <p:spPr>
          <a:xfrm>
            <a:off x="9677520" y="28310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6" name="CustomShape 5"/>
          <p:cNvSpPr/>
          <p:nvPr/>
        </p:nvSpPr>
        <p:spPr>
          <a:xfrm>
            <a:off x="2057400" y="28310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7" name="CustomShape 6"/>
          <p:cNvSpPr/>
          <p:nvPr/>
        </p:nvSpPr>
        <p:spPr>
          <a:xfrm>
            <a:off x="5867280" y="45644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7"/>
          <p:cNvSpPr/>
          <p:nvPr/>
        </p:nvSpPr>
        <p:spPr>
          <a:xfrm>
            <a:off x="5867280" y="633528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8"/>
          <p:cNvSpPr/>
          <p:nvPr/>
        </p:nvSpPr>
        <p:spPr>
          <a:xfrm>
            <a:off x="5867280" y="2838240"/>
            <a:ext cx="2664360" cy="11559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9"/>
          <p:cNvSpPr/>
          <p:nvPr/>
        </p:nvSpPr>
        <p:spPr>
          <a:xfrm>
            <a:off x="7201080" y="2270880"/>
            <a:ext cx="360" cy="56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0"/>
          <p:cNvSpPr/>
          <p:nvPr/>
        </p:nvSpPr>
        <p:spPr>
          <a:xfrm>
            <a:off x="7201080" y="4004280"/>
            <a:ext cx="360" cy="56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1"/>
          <p:cNvSpPr/>
          <p:nvPr/>
        </p:nvSpPr>
        <p:spPr>
          <a:xfrm>
            <a:off x="7201080" y="5738040"/>
            <a:ext cx="360" cy="59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2"/>
          <p:cNvSpPr/>
          <p:nvPr/>
        </p:nvSpPr>
        <p:spPr>
          <a:xfrm>
            <a:off x="8534520" y="3417480"/>
            <a:ext cx="114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13"/>
          <p:cNvSpPr/>
          <p:nvPr/>
        </p:nvSpPr>
        <p:spPr>
          <a:xfrm flipH="1">
            <a:off x="4722120" y="3417480"/>
            <a:ext cx="114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4"/>
          <p:cNvSpPr/>
          <p:nvPr/>
        </p:nvSpPr>
        <p:spPr>
          <a:xfrm rot="5400000" flipH="1">
            <a:off x="10422000" y="3420360"/>
            <a:ext cx="1170720" cy="100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5"/>
          <p:cNvSpPr/>
          <p:nvPr/>
        </p:nvSpPr>
        <p:spPr>
          <a:xfrm>
            <a:off x="5843880" y="2652480"/>
            <a:ext cx="10641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7" name="CustomShape 16"/>
          <p:cNvSpPr/>
          <p:nvPr/>
        </p:nvSpPr>
        <p:spPr>
          <a:xfrm>
            <a:off x="4755240" y="3529800"/>
            <a:ext cx="1289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8" name="CustomShape 17"/>
          <p:cNvSpPr/>
          <p:nvPr/>
        </p:nvSpPr>
        <p:spPr>
          <a:xfrm>
            <a:off x="7287840" y="4079160"/>
            <a:ext cx="1805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9" name="CustomShape 18"/>
          <p:cNvSpPr/>
          <p:nvPr/>
        </p:nvSpPr>
        <p:spPr>
          <a:xfrm>
            <a:off x="10378800" y="4966560"/>
            <a:ext cx="2600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0" name="CustomShape 19"/>
          <p:cNvSpPr/>
          <p:nvPr/>
        </p:nvSpPr>
        <p:spPr>
          <a:xfrm>
            <a:off x="11139840" y="2490120"/>
            <a:ext cx="1445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17E2CFB4-DE2B-4E5A-990B-7CBCB316489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2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880" cy="911880"/>
          </a:xfrm>
          <a:prstGeom prst="rect">
            <a:avLst/>
          </a:prstGeom>
          <a:ln>
            <a:noFill/>
          </a:ln>
        </p:spPr>
      </p:pic>
      <p:pic>
        <p:nvPicPr>
          <p:cNvPr id="1263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880" cy="911880"/>
          </a:xfrm>
          <a:prstGeom prst="rect">
            <a:avLst/>
          </a:prstGeom>
          <a:ln>
            <a:noFill/>
          </a:ln>
        </p:spPr>
      </p:pic>
      <p:pic>
        <p:nvPicPr>
          <p:cNvPr id="1264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880" cy="911880"/>
          </a:xfrm>
          <a:prstGeom prst="rect">
            <a:avLst/>
          </a:prstGeom>
          <a:ln>
            <a:noFill/>
          </a:ln>
        </p:spPr>
      </p:pic>
      <p:sp>
        <p:nvSpPr>
          <p:cNvPr id="1265" name="CustomShape 2"/>
          <p:cNvSpPr/>
          <p:nvPr/>
        </p:nvSpPr>
        <p:spPr>
          <a:xfrm rot="5400000" flipH="1" flipV="1">
            <a:off x="3200040" y="1443960"/>
            <a:ext cx="454680" cy="182628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3"/>
          <p:cNvSpPr/>
          <p:nvPr/>
        </p:nvSpPr>
        <p:spPr>
          <a:xfrm rot="16200000" flipV="1">
            <a:off x="5717520" y="1673640"/>
            <a:ext cx="454680" cy="136908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4"/>
          <p:cNvSpPr/>
          <p:nvPr/>
        </p:nvSpPr>
        <p:spPr>
          <a:xfrm>
            <a:off x="1695240" y="3519000"/>
            <a:ext cx="1635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8" name="CustomShape 5"/>
          <p:cNvSpPr/>
          <p:nvPr/>
        </p:nvSpPr>
        <p:spPr>
          <a:xfrm>
            <a:off x="5810040" y="3522240"/>
            <a:ext cx="1635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9" name="CustomShape 6"/>
          <p:cNvSpPr/>
          <p:nvPr/>
        </p:nvSpPr>
        <p:spPr>
          <a:xfrm>
            <a:off x="3850200" y="2590920"/>
            <a:ext cx="18201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26520" y="510156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0" y="7394040"/>
            <a:ext cx="1461780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3202920" y="517788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5276520" y="418716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7235280" y="563508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3202920" y="563508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1443960" y="517788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37600" y="171540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>
            <a:off x="7551360" y="4187160"/>
            <a:ext cx="257400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10"/>
          <p:cNvSpPr/>
          <p:nvPr/>
        </p:nvSpPr>
        <p:spPr>
          <a:xfrm>
            <a:off x="5391360" y="2835000"/>
            <a:ext cx="201924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>
            <a:off x="326520" y="27392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5" name="CustomShape 12"/>
          <p:cNvSpPr/>
          <p:nvPr/>
        </p:nvSpPr>
        <p:spPr>
          <a:xfrm>
            <a:off x="2999880" y="3312000"/>
            <a:ext cx="214812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3"/>
          <p:cNvSpPr/>
          <p:nvPr/>
        </p:nvSpPr>
        <p:spPr>
          <a:xfrm>
            <a:off x="326520" y="392040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7" name="CustomShape 14"/>
          <p:cNvSpPr/>
          <p:nvPr/>
        </p:nvSpPr>
        <p:spPr>
          <a:xfrm>
            <a:off x="2968200" y="416808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326520" y="129780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6"/>
          <p:cNvSpPr/>
          <p:nvPr/>
        </p:nvSpPr>
        <p:spPr>
          <a:xfrm>
            <a:off x="10613520" y="1297800"/>
            <a:ext cx="364248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10762920" y="375552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8"/>
          <p:cNvSpPr/>
          <p:nvPr/>
        </p:nvSpPr>
        <p:spPr>
          <a:xfrm>
            <a:off x="10762920" y="510804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9"/>
          <p:cNvSpPr/>
          <p:nvPr/>
        </p:nvSpPr>
        <p:spPr>
          <a:xfrm>
            <a:off x="10762920" y="434592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20"/>
          <p:cNvSpPr/>
          <p:nvPr/>
        </p:nvSpPr>
        <p:spPr>
          <a:xfrm>
            <a:off x="10762920" y="2745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21"/>
          <p:cNvSpPr/>
          <p:nvPr/>
        </p:nvSpPr>
        <p:spPr>
          <a:xfrm>
            <a:off x="326520" y="625104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2"/>
          <p:cNvSpPr/>
          <p:nvPr/>
        </p:nvSpPr>
        <p:spPr>
          <a:xfrm>
            <a:off x="10613520" y="6263640"/>
            <a:ext cx="364248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6" name="CustomShape 23"/>
          <p:cNvSpPr/>
          <p:nvPr/>
        </p:nvSpPr>
        <p:spPr>
          <a:xfrm>
            <a:off x="6391440" y="171864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4"/>
          <p:cNvSpPr/>
          <p:nvPr/>
        </p:nvSpPr>
        <p:spPr>
          <a:xfrm>
            <a:off x="10762920" y="1818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8" name="CustomShape 25"/>
          <p:cNvSpPr/>
          <p:nvPr/>
        </p:nvSpPr>
        <p:spPr>
          <a:xfrm>
            <a:off x="5391360" y="3312000"/>
            <a:ext cx="20325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12528000" y="511200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0" name="CustomShape 27"/>
          <p:cNvSpPr/>
          <p:nvPr/>
        </p:nvSpPr>
        <p:spPr>
          <a:xfrm>
            <a:off x="7956000" y="3310920"/>
            <a:ext cx="2148120" cy="417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Motor Control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30" name="CustomShape 12">
            <a:extLst>
              <a:ext uri="{FF2B5EF4-FFF2-40B4-BE49-F238E27FC236}">
                <a16:creationId xmlns:a16="http://schemas.microsoft.com/office/drawing/2014/main" id="{0B49BF8F-2CBE-473D-AF7C-17F54CE8E293}"/>
              </a:ext>
            </a:extLst>
          </p:cNvPr>
          <p:cNvSpPr/>
          <p:nvPr/>
        </p:nvSpPr>
        <p:spPr>
          <a:xfrm>
            <a:off x="2999880" y="2806380"/>
            <a:ext cx="214812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TinyUSB</a:t>
            </a:r>
            <a:endParaRPr lang="en-IN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1" name="CustomShape 27">
            <a:extLst>
              <a:ext uri="{FF2B5EF4-FFF2-40B4-BE49-F238E27FC236}">
                <a16:creationId xmlns:a16="http://schemas.microsoft.com/office/drawing/2014/main" id="{22EB1762-3572-44A6-A695-79B0F0133BDA}"/>
              </a:ext>
            </a:extLst>
          </p:cNvPr>
          <p:cNvSpPr/>
          <p:nvPr/>
        </p:nvSpPr>
        <p:spPr>
          <a:xfrm>
            <a:off x="7956000" y="2835000"/>
            <a:ext cx="2148120" cy="417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 err="1">
                <a:solidFill>
                  <a:schemeClr val="bg1"/>
                </a:solidFill>
                <a:latin typeface="Arial"/>
              </a:rPr>
              <a:t>FreeRTOS</a:t>
            </a:r>
            <a:r>
              <a:rPr lang="en-IN" sz="1800" b="0" strike="noStrike" spc="-1" dirty="0">
                <a:solidFill>
                  <a:schemeClr val="bg1"/>
                </a:solidFill>
                <a:latin typeface="Arial"/>
              </a:rPr>
              <a:t> + FAT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46D4383-03AE-4474-BE33-CB54600AE3F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1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4280" cy="6650640"/>
          </a:xfrm>
          <a:prstGeom prst="rect">
            <a:avLst/>
          </a:prstGeom>
          <a:ln>
            <a:noFill/>
          </a:ln>
        </p:spPr>
      </p:pic>
      <p:sp>
        <p:nvSpPr>
          <p:cNvPr id="1272" name="CustomShape 2"/>
          <p:cNvSpPr/>
          <p:nvPr/>
        </p:nvSpPr>
        <p:spPr>
          <a:xfrm>
            <a:off x="7162920" y="4114800"/>
            <a:ext cx="4174200" cy="37836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3"/>
          <p:cNvSpPr/>
          <p:nvPr/>
        </p:nvSpPr>
        <p:spPr>
          <a:xfrm>
            <a:off x="2057400" y="4648320"/>
            <a:ext cx="2131200" cy="3024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4"/>
          <p:cNvSpPr/>
          <p:nvPr/>
        </p:nvSpPr>
        <p:spPr>
          <a:xfrm>
            <a:off x="2133720" y="6324480"/>
            <a:ext cx="2131200" cy="3024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A0D3F42F-DE45-4D68-94EF-49F89A72FE1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76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7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5"/>
          <p:cNvSpPr/>
          <p:nvPr/>
        </p:nvSpPr>
        <p:spPr>
          <a:xfrm>
            <a:off x="4419720" y="182880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0" name="CustomShape 6"/>
          <p:cNvSpPr/>
          <p:nvPr/>
        </p:nvSpPr>
        <p:spPr>
          <a:xfrm>
            <a:off x="4419720" y="335268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CustomShape 7"/>
          <p:cNvSpPr/>
          <p:nvPr/>
        </p:nvSpPr>
        <p:spPr>
          <a:xfrm>
            <a:off x="2837520" y="285444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2" name="CustomShape 8"/>
          <p:cNvSpPr/>
          <p:nvPr/>
        </p:nvSpPr>
        <p:spPr>
          <a:xfrm>
            <a:off x="3593880" y="164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3" name="CustomShape 9"/>
          <p:cNvSpPr/>
          <p:nvPr/>
        </p:nvSpPr>
        <p:spPr>
          <a:xfrm>
            <a:off x="3593880" y="21096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4" name="CustomShape 10"/>
          <p:cNvSpPr/>
          <p:nvPr/>
        </p:nvSpPr>
        <p:spPr>
          <a:xfrm>
            <a:off x="3606480" y="254592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5" name="CustomShape 11"/>
          <p:cNvSpPr/>
          <p:nvPr/>
        </p:nvSpPr>
        <p:spPr>
          <a:xfrm>
            <a:off x="3603960" y="406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12"/>
          <p:cNvSpPr/>
          <p:nvPr/>
        </p:nvSpPr>
        <p:spPr>
          <a:xfrm>
            <a:off x="3605040" y="362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13"/>
          <p:cNvSpPr/>
          <p:nvPr/>
        </p:nvSpPr>
        <p:spPr>
          <a:xfrm>
            <a:off x="3604680" y="316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4"/>
          <p:cNvSpPr/>
          <p:nvPr/>
        </p:nvSpPr>
        <p:spPr>
          <a:xfrm>
            <a:off x="5608440" y="1905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15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16"/>
          <p:cNvSpPr/>
          <p:nvPr/>
        </p:nvSpPr>
        <p:spPr>
          <a:xfrm>
            <a:off x="5608440" y="28195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17"/>
          <p:cNvSpPr/>
          <p:nvPr/>
        </p:nvSpPr>
        <p:spPr>
          <a:xfrm>
            <a:off x="5617800" y="43434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18"/>
          <p:cNvSpPr/>
          <p:nvPr/>
        </p:nvSpPr>
        <p:spPr>
          <a:xfrm>
            <a:off x="5617800" y="38862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9"/>
          <p:cNvSpPr/>
          <p:nvPr/>
        </p:nvSpPr>
        <p:spPr>
          <a:xfrm>
            <a:off x="5608440" y="34290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0"/>
          <p:cNvSpPr/>
          <p:nvPr/>
        </p:nvSpPr>
        <p:spPr>
          <a:xfrm>
            <a:off x="6181920" y="177444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5" name="CustomShape 21"/>
          <p:cNvSpPr/>
          <p:nvPr/>
        </p:nvSpPr>
        <p:spPr>
          <a:xfrm>
            <a:off x="6172200" y="2206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6" name="CustomShape 22"/>
          <p:cNvSpPr/>
          <p:nvPr/>
        </p:nvSpPr>
        <p:spPr>
          <a:xfrm>
            <a:off x="6181920" y="2647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7" name="CustomShape 23"/>
          <p:cNvSpPr/>
          <p:nvPr/>
        </p:nvSpPr>
        <p:spPr>
          <a:xfrm>
            <a:off x="6181920" y="325872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8" name="CustomShape 24"/>
          <p:cNvSpPr/>
          <p:nvPr/>
        </p:nvSpPr>
        <p:spPr>
          <a:xfrm>
            <a:off x="6201360" y="373248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5"/>
          <p:cNvSpPr/>
          <p:nvPr/>
        </p:nvSpPr>
        <p:spPr>
          <a:xfrm>
            <a:off x="6201360" y="418248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6"/>
          <p:cNvSpPr/>
          <p:nvPr/>
        </p:nvSpPr>
        <p:spPr>
          <a:xfrm>
            <a:off x="3505320" y="1905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27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28"/>
          <p:cNvSpPr/>
          <p:nvPr/>
        </p:nvSpPr>
        <p:spPr>
          <a:xfrm>
            <a:off x="3505320" y="28116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29"/>
          <p:cNvSpPr/>
          <p:nvPr/>
        </p:nvSpPr>
        <p:spPr>
          <a:xfrm>
            <a:off x="3505320" y="34290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4" name="CustomShape 30"/>
          <p:cNvSpPr/>
          <p:nvPr/>
        </p:nvSpPr>
        <p:spPr>
          <a:xfrm>
            <a:off x="3505320" y="3886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31"/>
          <p:cNvSpPr/>
          <p:nvPr/>
        </p:nvSpPr>
        <p:spPr>
          <a:xfrm>
            <a:off x="3505320" y="43434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32"/>
          <p:cNvSpPr/>
          <p:nvPr/>
        </p:nvSpPr>
        <p:spPr>
          <a:xfrm>
            <a:off x="3220560" y="481680"/>
            <a:ext cx="489852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7CD1607-4AD4-4434-A94C-337BB300235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08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9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5"/>
          <p:cNvSpPr/>
          <p:nvPr/>
        </p:nvSpPr>
        <p:spPr>
          <a:xfrm>
            <a:off x="4419720" y="1828800"/>
            <a:ext cx="1186200" cy="2512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2" name="CustomShape 6"/>
          <p:cNvSpPr/>
          <p:nvPr/>
        </p:nvSpPr>
        <p:spPr>
          <a:xfrm>
            <a:off x="2855880" y="277308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3" name="CustomShape 7"/>
          <p:cNvSpPr/>
          <p:nvPr/>
        </p:nvSpPr>
        <p:spPr>
          <a:xfrm>
            <a:off x="3593880" y="164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4" name="CustomShape 8"/>
          <p:cNvSpPr/>
          <p:nvPr/>
        </p:nvSpPr>
        <p:spPr>
          <a:xfrm>
            <a:off x="3593880" y="21096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5" name="CustomShape 9"/>
          <p:cNvSpPr/>
          <p:nvPr/>
        </p:nvSpPr>
        <p:spPr>
          <a:xfrm>
            <a:off x="3584880" y="283932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6" name="CustomShape 10"/>
          <p:cNvSpPr/>
          <p:nvPr/>
        </p:nvSpPr>
        <p:spPr>
          <a:xfrm>
            <a:off x="5608440" y="1905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7" name="CustomShape 11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8" name="CustomShape 12"/>
          <p:cNvSpPr/>
          <p:nvPr/>
        </p:nvSpPr>
        <p:spPr>
          <a:xfrm>
            <a:off x="5598720" y="36655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13"/>
          <p:cNvSpPr/>
          <p:nvPr/>
        </p:nvSpPr>
        <p:spPr>
          <a:xfrm>
            <a:off x="6181920" y="177444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0" name="CustomShape 14"/>
          <p:cNvSpPr/>
          <p:nvPr/>
        </p:nvSpPr>
        <p:spPr>
          <a:xfrm>
            <a:off x="6172200" y="2206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1" name="CustomShape 15"/>
          <p:cNvSpPr/>
          <p:nvPr/>
        </p:nvSpPr>
        <p:spPr>
          <a:xfrm>
            <a:off x="6172200" y="3493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2" name="CustomShape 16"/>
          <p:cNvSpPr/>
          <p:nvPr/>
        </p:nvSpPr>
        <p:spPr>
          <a:xfrm>
            <a:off x="3505320" y="1905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7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4" name="CustomShape 18"/>
          <p:cNvSpPr/>
          <p:nvPr/>
        </p:nvSpPr>
        <p:spPr>
          <a:xfrm>
            <a:off x="3512880" y="31050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5" name="CustomShape 19"/>
          <p:cNvSpPr/>
          <p:nvPr/>
        </p:nvSpPr>
        <p:spPr>
          <a:xfrm>
            <a:off x="2283840" y="981720"/>
            <a:ext cx="58330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20"/>
          <p:cNvSpPr/>
          <p:nvPr/>
        </p:nvSpPr>
        <p:spPr>
          <a:xfrm>
            <a:off x="3594240" y="322884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7" name="CustomShape 21"/>
          <p:cNvSpPr/>
          <p:nvPr/>
        </p:nvSpPr>
        <p:spPr>
          <a:xfrm>
            <a:off x="3589200" y="362664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8" name="CustomShape 22"/>
          <p:cNvSpPr/>
          <p:nvPr/>
        </p:nvSpPr>
        <p:spPr>
          <a:xfrm>
            <a:off x="3601800" y="406296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9" name="CustomShape 23"/>
          <p:cNvSpPr/>
          <p:nvPr/>
        </p:nvSpPr>
        <p:spPr>
          <a:xfrm>
            <a:off x="3505320" y="348876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24"/>
          <p:cNvSpPr/>
          <p:nvPr/>
        </p:nvSpPr>
        <p:spPr>
          <a:xfrm>
            <a:off x="3500280" y="38779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1" name="CustomShape 25"/>
          <p:cNvSpPr/>
          <p:nvPr/>
        </p:nvSpPr>
        <p:spPr>
          <a:xfrm>
            <a:off x="3500280" y="432864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26"/>
          <p:cNvSpPr/>
          <p:nvPr/>
        </p:nvSpPr>
        <p:spPr>
          <a:xfrm>
            <a:off x="3598200" y="2839320"/>
            <a:ext cx="932040" cy="256824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20ADD8-287B-4B8E-9CA0-0721C28BF47F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4419720" y="182880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8" name="CustomShape 6"/>
          <p:cNvSpPr/>
          <p:nvPr/>
        </p:nvSpPr>
        <p:spPr>
          <a:xfrm>
            <a:off x="4419720" y="335268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CustomShape 7"/>
          <p:cNvSpPr/>
          <p:nvPr/>
        </p:nvSpPr>
        <p:spPr>
          <a:xfrm>
            <a:off x="2837520" y="285444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0" name="CustomShape 8"/>
          <p:cNvSpPr/>
          <p:nvPr/>
        </p:nvSpPr>
        <p:spPr>
          <a:xfrm>
            <a:off x="3540960" y="208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1" name="CustomShape 9"/>
          <p:cNvSpPr/>
          <p:nvPr/>
        </p:nvSpPr>
        <p:spPr>
          <a:xfrm>
            <a:off x="3619800" y="3580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2" name="CustomShape 10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5617800" y="38862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6172200" y="2082240"/>
            <a:ext cx="12168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5" name="CustomShape 13"/>
          <p:cNvSpPr/>
          <p:nvPr/>
        </p:nvSpPr>
        <p:spPr>
          <a:xfrm>
            <a:off x="6201360" y="3618000"/>
            <a:ext cx="1216800" cy="622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6" name="CustomShape 14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505320" y="3886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>
            <a:off x="7994880" y="2082240"/>
            <a:ext cx="14454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7"/>
          <p:cNvSpPr/>
          <p:nvPr/>
        </p:nvSpPr>
        <p:spPr>
          <a:xfrm>
            <a:off x="8001000" y="3637800"/>
            <a:ext cx="14454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V="1">
            <a:off x="7391520" y="2369160"/>
            <a:ext cx="60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9"/>
          <p:cNvSpPr/>
          <p:nvPr/>
        </p:nvSpPr>
        <p:spPr>
          <a:xfrm>
            <a:off x="7430760" y="3930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20"/>
          <p:cNvSpPr/>
          <p:nvPr/>
        </p:nvSpPr>
        <p:spPr>
          <a:xfrm>
            <a:off x="10085400" y="2082240"/>
            <a:ext cx="134208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21"/>
          <p:cNvSpPr/>
          <p:nvPr/>
        </p:nvSpPr>
        <p:spPr>
          <a:xfrm>
            <a:off x="9442440" y="2374560"/>
            <a:ext cx="64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22"/>
          <p:cNvSpPr/>
          <p:nvPr/>
        </p:nvSpPr>
        <p:spPr>
          <a:xfrm>
            <a:off x="9442440" y="3930120"/>
            <a:ext cx="64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23"/>
          <p:cNvSpPr/>
          <p:nvPr/>
        </p:nvSpPr>
        <p:spPr>
          <a:xfrm>
            <a:off x="10085400" y="3637800"/>
            <a:ext cx="134208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6" name="CustomShape 24"/>
          <p:cNvSpPr/>
          <p:nvPr/>
        </p:nvSpPr>
        <p:spPr>
          <a:xfrm>
            <a:off x="3842640" y="500040"/>
            <a:ext cx="53895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07EB8A-996E-4AD6-A1E7-E9F5897C2D8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58" name="CustomShape 2"/>
          <p:cNvSpPr/>
          <p:nvPr/>
        </p:nvSpPr>
        <p:spPr>
          <a:xfrm>
            <a:off x="2286000" y="2666880"/>
            <a:ext cx="12168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9" name="CustomShape 3"/>
          <p:cNvSpPr/>
          <p:nvPr/>
        </p:nvSpPr>
        <p:spPr>
          <a:xfrm>
            <a:off x="4559400" y="2666880"/>
            <a:ext cx="168624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4"/>
          <p:cNvSpPr/>
          <p:nvPr/>
        </p:nvSpPr>
        <p:spPr>
          <a:xfrm flipV="1">
            <a:off x="6248520" y="3119040"/>
            <a:ext cx="768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5"/>
          <p:cNvSpPr/>
          <p:nvPr/>
        </p:nvSpPr>
        <p:spPr>
          <a:xfrm>
            <a:off x="7019640" y="2666880"/>
            <a:ext cx="12168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2" name="CustomShape 6"/>
          <p:cNvSpPr/>
          <p:nvPr/>
        </p:nvSpPr>
        <p:spPr>
          <a:xfrm>
            <a:off x="3505320" y="3124080"/>
            <a:ext cx="105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7"/>
          <p:cNvSpPr/>
          <p:nvPr/>
        </p:nvSpPr>
        <p:spPr>
          <a:xfrm>
            <a:off x="3868920" y="500040"/>
            <a:ext cx="4703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8"/>
          <p:cNvSpPr/>
          <p:nvPr/>
        </p:nvSpPr>
        <p:spPr>
          <a:xfrm>
            <a:off x="3569760" y="2477880"/>
            <a:ext cx="938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5" name="CustomShape 9"/>
          <p:cNvSpPr/>
          <p:nvPr/>
        </p:nvSpPr>
        <p:spPr>
          <a:xfrm>
            <a:off x="4267080" y="4140360"/>
            <a:ext cx="2292840" cy="1235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10"/>
          <p:cNvSpPr/>
          <p:nvPr/>
        </p:nvSpPr>
        <p:spPr>
          <a:xfrm flipH="1" flipV="1">
            <a:off x="5401080" y="3579120"/>
            <a:ext cx="8280" cy="55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1"/>
          <p:cNvSpPr/>
          <p:nvPr/>
        </p:nvSpPr>
        <p:spPr>
          <a:xfrm flipV="1">
            <a:off x="8238960" y="3119040"/>
            <a:ext cx="673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12"/>
          <p:cNvSpPr/>
          <p:nvPr/>
        </p:nvSpPr>
        <p:spPr>
          <a:xfrm>
            <a:off x="8915400" y="2666880"/>
            <a:ext cx="14454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13"/>
          <p:cNvSpPr/>
          <p:nvPr/>
        </p:nvSpPr>
        <p:spPr>
          <a:xfrm>
            <a:off x="4596120" y="5466600"/>
            <a:ext cx="16131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4"/>
          <p:cNvSpPr/>
          <p:nvPr/>
        </p:nvSpPr>
        <p:spPr>
          <a:xfrm>
            <a:off x="6645960" y="3615840"/>
            <a:ext cx="2030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26AA52C-FD1F-47E3-A20A-6BBDF7A8F04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2" name="CustomShape 2"/>
          <p:cNvSpPr/>
          <p:nvPr/>
        </p:nvSpPr>
        <p:spPr>
          <a:xfrm>
            <a:off x="1078920" y="1351800"/>
            <a:ext cx="2571120" cy="21553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3" name="CustomShape 3"/>
          <p:cNvSpPr/>
          <p:nvPr/>
        </p:nvSpPr>
        <p:spPr>
          <a:xfrm>
            <a:off x="1547280" y="2766960"/>
            <a:ext cx="1323720" cy="4935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4" name="CustomShape 4"/>
          <p:cNvSpPr/>
          <p:nvPr/>
        </p:nvSpPr>
        <p:spPr>
          <a:xfrm>
            <a:off x="1547280" y="1641240"/>
            <a:ext cx="1323720" cy="4190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5" name="CustomShape 5"/>
          <p:cNvSpPr/>
          <p:nvPr/>
        </p:nvSpPr>
        <p:spPr>
          <a:xfrm>
            <a:off x="4869720" y="1951920"/>
            <a:ext cx="1334160" cy="11343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76" name="CustomShape 6"/>
          <p:cNvSpPr/>
          <p:nvPr/>
        </p:nvSpPr>
        <p:spPr>
          <a:xfrm>
            <a:off x="7315200" y="1951920"/>
            <a:ext cx="1334160" cy="11343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77" name="CustomShape 7"/>
          <p:cNvSpPr/>
          <p:nvPr/>
        </p:nvSpPr>
        <p:spPr>
          <a:xfrm>
            <a:off x="9760680" y="1514520"/>
            <a:ext cx="2571120" cy="21553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8" name="CustomShape 8"/>
          <p:cNvSpPr/>
          <p:nvPr/>
        </p:nvSpPr>
        <p:spPr>
          <a:xfrm flipV="1">
            <a:off x="3652200" y="2428200"/>
            <a:ext cx="1213200" cy="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9"/>
          <p:cNvSpPr/>
          <p:nvPr/>
        </p:nvSpPr>
        <p:spPr>
          <a:xfrm flipV="1">
            <a:off x="6206400" y="2410920"/>
            <a:ext cx="1106280" cy="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0" name="CustomShape 10"/>
          <p:cNvSpPr/>
          <p:nvPr/>
        </p:nvSpPr>
        <p:spPr>
          <a:xfrm>
            <a:off x="8623800" y="2374200"/>
            <a:ext cx="1134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1" name="CustomShape 11"/>
          <p:cNvSpPr/>
          <p:nvPr/>
        </p:nvSpPr>
        <p:spPr>
          <a:xfrm rot="10800000" flipH="1">
            <a:off x="2014920" y="3081960"/>
            <a:ext cx="465840" cy="6472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2" name="CustomShape 12"/>
          <p:cNvSpPr/>
          <p:nvPr/>
        </p:nvSpPr>
        <p:spPr>
          <a:xfrm rot="10800000" flipH="1" flipV="1">
            <a:off x="2014920" y="3598560"/>
            <a:ext cx="465840" cy="581760"/>
          </a:xfrm>
          <a:prstGeom prst="bentConnector3">
            <a:avLst>
              <a:gd name="adj1" fmla="val -1685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3" name="CustomShape 13"/>
          <p:cNvSpPr/>
          <p:nvPr/>
        </p:nvSpPr>
        <p:spPr>
          <a:xfrm>
            <a:off x="3849840" y="2106000"/>
            <a:ext cx="818640" cy="28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4" name="CustomShape 14"/>
          <p:cNvSpPr/>
          <p:nvPr/>
        </p:nvSpPr>
        <p:spPr>
          <a:xfrm>
            <a:off x="12611880" y="2381400"/>
            <a:ext cx="1621080" cy="5018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5" name="CustomShape 15"/>
          <p:cNvSpPr/>
          <p:nvPr/>
        </p:nvSpPr>
        <p:spPr>
          <a:xfrm rot="5400000">
            <a:off x="12682440" y="2540160"/>
            <a:ext cx="395640" cy="10868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17"/>
          <p:cNvSpPr/>
          <p:nvPr/>
        </p:nvSpPr>
        <p:spPr>
          <a:xfrm rot="10800000">
            <a:off x="18443880" y="4136760"/>
            <a:ext cx="8679240" cy="8506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CustomShape 18"/>
          <p:cNvSpPr/>
          <p:nvPr/>
        </p:nvSpPr>
        <p:spPr>
          <a:xfrm>
            <a:off x="3652200" y="3898440"/>
            <a:ext cx="3326400" cy="28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CustomShape 1"/>
          <p:cNvSpPr/>
          <p:nvPr/>
        </p:nvSpPr>
        <p:spPr>
          <a:xfrm>
            <a:off x="2666880" y="1371600"/>
            <a:ext cx="8303400" cy="25120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0" name="CustomShape 2"/>
          <p:cNvSpPr/>
          <p:nvPr/>
        </p:nvSpPr>
        <p:spPr>
          <a:xfrm>
            <a:off x="5626800" y="785556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B0D5DBA-5001-4008-9754-BDC62D36B3F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3887280" y="1699200"/>
            <a:ext cx="2131200" cy="19648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2" name="CustomShape 4"/>
          <p:cNvSpPr/>
          <p:nvPr/>
        </p:nvSpPr>
        <p:spPr>
          <a:xfrm>
            <a:off x="7397640" y="1633320"/>
            <a:ext cx="2131200" cy="475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>
            <a:off x="9531360" y="1866960"/>
            <a:ext cx="1826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6"/>
          <p:cNvSpPr/>
          <p:nvPr/>
        </p:nvSpPr>
        <p:spPr>
          <a:xfrm>
            <a:off x="6026040" y="1828800"/>
            <a:ext cx="1369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7"/>
          <p:cNvSpPr/>
          <p:nvPr/>
        </p:nvSpPr>
        <p:spPr>
          <a:xfrm>
            <a:off x="6669720" y="2613600"/>
            <a:ext cx="1512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8"/>
          <p:cNvSpPr/>
          <p:nvPr/>
        </p:nvSpPr>
        <p:spPr>
          <a:xfrm>
            <a:off x="9620280" y="1497600"/>
            <a:ext cx="1017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9"/>
          <p:cNvSpPr/>
          <p:nvPr/>
        </p:nvSpPr>
        <p:spPr>
          <a:xfrm flipV="1">
            <a:off x="2363760" y="2679480"/>
            <a:ext cx="1521360" cy="1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0"/>
          <p:cNvSpPr/>
          <p:nvPr/>
        </p:nvSpPr>
        <p:spPr>
          <a:xfrm>
            <a:off x="2649600" y="2275200"/>
            <a:ext cx="1181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9" name="CustomShape 11"/>
          <p:cNvSpPr/>
          <p:nvPr/>
        </p:nvSpPr>
        <p:spPr>
          <a:xfrm>
            <a:off x="7397640" y="3276720"/>
            <a:ext cx="2131200" cy="478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12"/>
          <p:cNvSpPr/>
          <p:nvPr/>
        </p:nvSpPr>
        <p:spPr>
          <a:xfrm>
            <a:off x="6026040" y="2158560"/>
            <a:ext cx="1369080" cy="13561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3"/>
          <p:cNvSpPr/>
          <p:nvPr/>
        </p:nvSpPr>
        <p:spPr>
          <a:xfrm>
            <a:off x="9555120" y="3517200"/>
            <a:ext cx="1826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4"/>
          <p:cNvSpPr/>
          <p:nvPr/>
        </p:nvSpPr>
        <p:spPr>
          <a:xfrm>
            <a:off x="9551520" y="3171240"/>
            <a:ext cx="1283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5"/>
          <p:cNvSpPr/>
          <p:nvPr/>
        </p:nvSpPr>
        <p:spPr>
          <a:xfrm>
            <a:off x="7336800" y="1728360"/>
            <a:ext cx="61164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4" name="CustomShape 16"/>
          <p:cNvSpPr/>
          <p:nvPr/>
        </p:nvSpPr>
        <p:spPr>
          <a:xfrm>
            <a:off x="6145920" y="1521000"/>
            <a:ext cx="102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5" name="CustomShape 17"/>
          <p:cNvSpPr/>
          <p:nvPr/>
        </p:nvSpPr>
        <p:spPr>
          <a:xfrm>
            <a:off x="1881360" y="5470560"/>
            <a:ext cx="10623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8"/>
          <p:cNvSpPr/>
          <p:nvPr/>
        </p:nvSpPr>
        <p:spPr>
          <a:xfrm flipV="1">
            <a:off x="1794240" y="6521040"/>
            <a:ext cx="10711440" cy="1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19"/>
          <p:cNvSpPr/>
          <p:nvPr/>
        </p:nvSpPr>
        <p:spPr>
          <a:xfrm>
            <a:off x="424080" y="5623200"/>
            <a:ext cx="209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8" name="CustomShape 20"/>
          <p:cNvSpPr/>
          <p:nvPr/>
        </p:nvSpPr>
        <p:spPr>
          <a:xfrm>
            <a:off x="98640" y="5032080"/>
            <a:ext cx="2207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23"/>
          <p:cNvSpPr/>
          <p:nvPr/>
        </p:nvSpPr>
        <p:spPr>
          <a:xfrm>
            <a:off x="2132280" y="466992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CustomShape 26"/>
          <p:cNvSpPr/>
          <p:nvPr/>
        </p:nvSpPr>
        <p:spPr>
          <a:xfrm>
            <a:off x="12344400" y="547560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5" name="CustomShape 27"/>
          <p:cNvSpPr/>
          <p:nvPr/>
        </p:nvSpPr>
        <p:spPr>
          <a:xfrm>
            <a:off x="12344400" y="653040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29"/>
          <p:cNvSpPr/>
          <p:nvPr/>
        </p:nvSpPr>
        <p:spPr>
          <a:xfrm>
            <a:off x="4988880" y="4353480"/>
            <a:ext cx="4228560" cy="3625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8" name="CustomShape 30"/>
          <p:cNvSpPr/>
          <p:nvPr/>
        </p:nvSpPr>
        <p:spPr>
          <a:xfrm>
            <a:off x="9012960" y="5623200"/>
            <a:ext cx="1062000" cy="6368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48"/>
          <p:cNvSpPr/>
          <p:nvPr/>
        </p:nvSpPr>
        <p:spPr>
          <a:xfrm>
            <a:off x="542160" y="2028240"/>
            <a:ext cx="190620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7" name="CustomShape 49"/>
          <p:cNvSpPr/>
          <p:nvPr/>
        </p:nvSpPr>
        <p:spPr>
          <a:xfrm>
            <a:off x="11358720" y="154368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8" name="CustomShape 50"/>
          <p:cNvSpPr/>
          <p:nvPr/>
        </p:nvSpPr>
        <p:spPr>
          <a:xfrm>
            <a:off x="11345040" y="333252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CustomShape 1"/>
          <p:cNvSpPr/>
          <p:nvPr/>
        </p:nvSpPr>
        <p:spPr>
          <a:xfrm>
            <a:off x="5626800" y="785556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C12352-93F8-4DBB-8130-D9B37226669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0" name="CustomShape 2"/>
          <p:cNvSpPr/>
          <p:nvPr/>
        </p:nvSpPr>
        <p:spPr>
          <a:xfrm>
            <a:off x="1380240" y="5247720"/>
            <a:ext cx="11212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CustomShape 3"/>
          <p:cNvSpPr/>
          <p:nvPr/>
        </p:nvSpPr>
        <p:spPr>
          <a:xfrm flipV="1">
            <a:off x="1881000" y="6298200"/>
            <a:ext cx="10711440" cy="1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4"/>
          <p:cNvSpPr/>
          <p:nvPr/>
        </p:nvSpPr>
        <p:spPr>
          <a:xfrm>
            <a:off x="456840" y="5717880"/>
            <a:ext cx="209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3" name="CustomShape 5"/>
          <p:cNvSpPr/>
          <p:nvPr/>
        </p:nvSpPr>
        <p:spPr>
          <a:xfrm>
            <a:off x="10379160" y="4034520"/>
            <a:ext cx="206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4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8"/>
          <p:cNvSpPr/>
          <p:nvPr/>
        </p:nvSpPr>
        <p:spPr>
          <a:xfrm>
            <a:off x="450720" y="450828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11"/>
          <p:cNvSpPr/>
          <p:nvPr/>
        </p:nvSpPr>
        <p:spPr>
          <a:xfrm>
            <a:off x="12431160" y="525276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0" name="CustomShape 12"/>
          <p:cNvSpPr/>
          <p:nvPr/>
        </p:nvSpPr>
        <p:spPr>
          <a:xfrm>
            <a:off x="12431160" y="630756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14"/>
          <p:cNvSpPr/>
          <p:nvPr/>
        </p:nvSpPr>
        <p:spPr>
          <a:xfrm>
            <a:off x="5076000" y="4130640"/>
            <a:ext cx="4228560" cy="3625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3" name="CustomShape 15"/>
          <p:cNvSpPr/>
          <p:nvPr/>
        </p:nvSpPr>
        <p:spPr>
          <a:xfrm>
            <a:off x="9100080" y="5400360"/>
            <a:ext cx="1062000" cy="6368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CustomShape 33"/>
          <p:cNvSpPr/>
          <p:nvPr/>
        </p:nvSpPr>
        <p:spPr>
          <a:xfrm>
            <a:off x="1380240" y="1632600"/>
            <a:ext cx="1464120" cy="79164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2" name="CustomShape 34"/>
          <p:cNvSpPr/>
          <p:nvPr/>
        </p:nvSpPr>
        <p:spPr>
          <a:xfrm>
            <a:off x="2846520" y="2029680"/>
            <a:ext cx="150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35"/>
          <p:cNvSpPr/>
          <p:nvPr/>
        </p:nvSpPr>
        <p:spPr>
          <a:xfrm>
            <a:off x="2980440" y="1418040"/>
            <a:ext cx="13874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4" name="CustomShape 36"/>
          <p:cNvSpPr/>
          <p:nvPr/>
        </p:nvSpPr>
        <p:spPr>
          <a:xfrm>
            <a:off x="4354200" y="1451160"/>
            <a:ext cx="2131200" cy="115704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5" name="CustomShape 37"/>
          <p:cNvSpPr/>
          <p:nvPr/>
        </p:nvSpPr>
        <p:spPr>
          <a:xfrm>
            <a:off x="5861880" y="1845000"/>
            <a:ext cx="824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8"/>
          <p:cNvSpPr/>
          <p:nvPr/>
        </p:nvSpPr>
        <p:spPr>
          <a:xfrm>
            <a:off x="5861880" y="1821240"/>
            <a:ext cx="623520" cy="43488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9"/>
          <p:cNvSpPr/>
          <p:nvPr/>
        </p:nvSpPr>
        <p:spPr>
          <a:xfrm flipV="1">
            <a:off x="7086600" y="2021760"/>
            <a:ext cx="135684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40"/>
          <p:cNvSpPr/>
          <p:nvPr/>
        </p:nvSpPr>
        <p:spPr>
          <a:xfrm>
            <a:off x="7264080" y="43524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41"/>
          <p:cNvSpPr/>
          <p:nvPr/>
        </p:nvSpPr>
        <p:spPr>
          <a:xfrm>
            <a:off x="8454960" y="38088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42"/>
          <p:cNvSpPr/>
          <p:nvPr/>
        </p:nvSpPr>
        <p:spPr>
          <a:xfrm>
            <a:off x="8499600" y="42444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1" name="CustomShape 43"/>
          <p:cNvSpPr/>
          <p:nvPr/>
        </p:nvSpPr>
        <p:spPr>
          <a:xfrm>
            <a:off x="8465760" y="42336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4"/>
          <p:cNvSpPr/>
          <p:nvPr/>
        </p:nvSpPr>
        <p:spPr>
          <a:xfrm flipV="1">
            <a:off x="11100960" y="79416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45"/>
          <p:cNvSpPr/>
          <p:nvPr/>
        </p:nvSpPr>
        <p:spPr>
          <a:xfrm>
            <a:off x="11948760" y="47412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6"/>
          <p:cNvSpPr/>
          <p:nvPr/>
        </p:nvSpPr>
        <p:spPr>
          <a:xfrm>
            <a:off x="474840" y="489924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5" name="CustomShape 47"/>
          <p:cNvSpPr/>
          <p:nvPr/>
        </p:nvSpPr>
        <p:spPr>
          <a:xfrm>
            <a:off x="8454960" y="158400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6" name="CustomShape 48"/>
          <p:cNvSpPr/>
          <p:nvPr/>
        </p:nvSpPr>
        <p:spPr>
          <a:xfrm>
            <a:off x="8499600" y="160884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7" name="CustomShape 49"/>
          <p:cNvSpPr/>
          <p:nvPr/>
        </p:nvSpPr>
        <p:spPr>
          <a:xfrm flipV="1">
            <a:off x="11100960" y="199728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50"/>
          <p:cNvSpPr/>
          <p:nvPr/>
        </p:nvSpPr>
        <p:spPr>
          <a:xfrm>
            <a:off x="11948760" y="167724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51"/>
          <p:cNvSpPr/>
          <p:nvPr/>
        </p:nvSpPr>
        <p:spPr>
          <a:xfrm>
            <a:off x="7223760" y="3223440"/>
            <a:ext cx="123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52"/>
          <p:cNvSpPr/>
          <p:nvPr/>
        </p:nvSpPr>
        <p:spPr>
          <a:xfrm>
            <a:off x="8462520" y="278640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1" name="CustomShape 53"/>
          <p:cNvSpPr/>
          <p:nvPr/>
        </p:nvSpPr>
        <p:spPr>
          <a:xfrm>
            <a:off x="8472600" y="282420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2" name="CustomShape 54"/>
          <p:cNvSpPr/>
          <p:nvPr/>
        </p:nvSpPr>
        <p:spPr>
          <a:xfrm flipV="1">
            <a:off x="11108520" y="320004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55"/>
          <p:cNvSpPr/>
          <p:nvPr/>
        </p:nvSpPr>
        <p:spPr>
          <a:xfrm>
            <a:off x="11956320" y="287964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4" name="CustomShape 56"/>
          <p:cNvSpPr/>
          <p:nvPr/>
        </p:nvSpPr>
        <p:spPr>
          <a:xfrm>
            <a:off x="7215480" y="813240"/>
            <a:ext cx="1240200" cy="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9"/>
          <p:cNvSpPr/>
          <p:nvPr/>
        </p:nvSpPr>
        <p:spPr>
          <a:xfrm>
            <a:off x="7277400" y="169452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60"/>
          <p:cNvSpPr/>
          <p:nvPr/>
        </p:nvSpPr>
        <p:spPr>
          <a:xfrm>
            <a:off x="7307640" y="288864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9" name="CustomShape 61"/>
          <p:cNvSpPr/>
          <p:nvPr/>
        </p:nvSpPr>
        <p:spPr>
          <a:xfrm>
            <a:off x="8505360" y="161568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62"/>
          <p:cNvSpPr/>
          <p:nvPr/>
        </p:nvSpPr>
        <p:spPr>
          <a:xfrm>
            <a:off x="8489160" y="284940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680" cy="2874240"/>
          </a:xfrm>
          <a:prstGeom prst="rect">
            <a:avLst/>
          </a:prstGeom>
          <a:ln w="9360">
            <a:noFill/>
          </a:ln>
        </p:spPr>
      </p:pic>
      <p:sp>
        <p:nvSpPr>
          <p:cNvPr id="150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E0EB839-C0B8-4ADF-A43E-B74EDC5CC0A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A0B8FBCC-75D6-4F61-B20F-A29D44308CCF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4" name="CustomShape 2"/>
          <p:cNvSpPr/>
          <p:nvPr/>
        </p:nvSpPr>
        <p:spPr>
          <a:xfrm>
            <a:off x="1066680" y="2590920"/>
            <a:ext cx="1292760" cy="33501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5" name="CustomShape 3"/>
          <p:cNvSpPr/>
          <p:nvPr/>
        </p:nvSpPr>
        <p:spPr>
          <a:xfrm>
            <a:off x="1371600" y="2863080"/>
            <a:ext cx="98820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6" name="CustomShape 4"/>
          <p:cNvSpPr/>
          <p:nvPr/>
        </p:nvSpPr>
        <p:spPr>
          <a:xfrm>
            <a:off x="1371600" y="5410080"/>
            <a:ext cx="98820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7" name="CustomShape 5"/>
          <p:cNvSpPr/>
          <p:nvPr/>
        </p:nvSpPr>
        <p:spPr>
          <a:xfrm>
            <a:off x="4191120" y="592560"/>
            <a:ext cx="2207160" cy="2254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08" name="CustomShape 6"/>
          <p:cNvSpPr/>
          <p:nvPr/>
        </p:nvSpPr>
        <p:spPr>
          <a:xfrm>
            <a:off x="4129920" y="1208160"/>
            <a:ext cx="2359800" cy="63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7"/>
          <p:cNvSpPr/>
          <p:nvPr/>
        </p:nvSpPr>
        <p:spPr>
          <a:xfrm>
            <a:off x="5029200" y="2201760"/>
            <a:ext cx="1216800" cy="5162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8"/>
          <p:cNvSpPr/>
          <p:nvPr/>
        </p:nvSpPr>
        <p:spPr>
          <a:xfrm>
            <a:off x="7467480" y="1066680"/>
            <a:ext cx="1749960" cy="5162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9"/>
          <p:cNvSpPr/>
          <p:nvPr/>
        </p:nvSpPr>
        <p:spPr>
          <a:xfrm rot="10800000">
            <a:off x="8535600" y="1586520"/>
            <a:ext cx="1064160" cy="2566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0"/>
          <p:cNvSpPr/>
          <p:nvPr/>
        </p:nvSpPr>
        <p:spPr>
          <a:xfrm>
            <a:off x="2362320" y="3078720"/>
            <a:ext cx="7846200" cy="2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3" name="CustomShape 11"/>
          <p:cNvSpPr/>
          <p:nvPr/>
        </p:nvSpPr>
        <p:spPr>
          <a:xfrm>
            <a:off x="9220320" y="1326240"/>
            <a:ext cx="302400" cy="17960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4" name="CustomShape 12"/>
          <p:cNvSpPr/>
          <p:nvPr/>
        </p:nvSpPr>
        <p:spPr>
          <a:xfrm>
            <a:off x="2362320" y="5533200"/>
            <a:ext cx="7846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5" name="CustomShape 13"/>
          <p:cNvSpPr/>
          <p:nvPr/>
        </p:nvSpPr>
        <p:spPr>
          <a:xfrm>
            <a:off x="9220320" y="1326240"/>
            <a:ext cx="683280" cy="42048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6" name="CustomShape 14"/>
          <p:cNvSpPr/>
          <p:nvPr/>
        </p:nvSpPr>
        <p:spPr>
          <a:xfrm>
            <a:off x="9517320" y="1288800"/>
            <a:ext cx="43200" cy="518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7" name="CustomShape 15"/>
          <p:cNvSpPr/>
          <p:nvPr/>
        </p:nvSpPr>
        <p:spPr>
          <a:xfrm>
            <a:off x="1866960" y="80748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8" name="CustomShape 16"/>
          <p:cNvSpPr/>
          <p:nvPr/>
        </p:nvSpPr>
        <p:spPr>
          <a:xfrm>
            <a:off x="1866960" y="119628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9" name="CustomShape 17"/>
          <p:cNvSpPr/>
          <p:nvPr/>
        </p:nvSpPr>
        <p:spPr>
          <a:xfrm>
            <a:off x="1859040" y="165276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0" name="CustomShape 18"/>
          <p:cNvSpPr/>
          <p:nvPr/>
        </p:nvSpPr>
        <p:spPr>
          <a:xfrm>
            <a:off x="3276720" y="892440"/>
            <a:ext cx="580320" cy="219672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9"/>
          <p:cNvSpPr/>
          <p:nvPr/>
        </p:nvSpPr>
        <p:spPr>
          <a:xfrm>
            <a:off x="3276720" y="1281600"/>
            <a:ext cx="393840" cy="17946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2" name="CustomShape 20"/>
          <p:cNvSpPr/>
          <p:nvPr/>
        </p:nvSpPr>
        <p:spPr>
          <a:xfrm>
            <a:off x="3268800" y="1737720"/>
            <a:ext cx="279360" cy="13514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3" name="CustomShape 21"/>
          <p:cNvSpPr/>
          <p:nvPr/>
        </p:nvSpPr>
        <p:spPr>
          <a:xfrm>
            <a:off x="10363320" y="2986200"/>
            <a:ext cx="114048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22"/>
          <p:cNvSpPr/>
          <p:nvPr/>
        </p:nvSpPr>
        <p:spPr>
          <a:xfrm>
            <a:off x="10363320" y="5410080"/>
            <a:ext cx="114048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14400" y="50990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790800" y="517536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8540640" y="415620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7823160" y="563256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3790800" y="563256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2031840" y="517536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4121280" y="177012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5737320" y="3060720"/>
            <a:ext cx="242460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914400" y="273672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8288640" y="3060720"/>
            <a:ext cx="242460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914400" y="391788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>
            <a:off x="6232680" y="413712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4"/>
          <p:cNvSpPr/>
          <p:nvPr/>
        </p:nvSpPr>
        <p:spPr>
          <a:xfrm>
            <a:off x="914400" y="129528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5"/>
          <p:cNvSpPr/>
          <p:nvPr/>
        </p:nvSpPr>
        <p:spPr>
          <a:xfrm>
            <a:off x="11201400" y="1295280"/>
            <a:ext cx="191520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6"/>
          <p:cNvSpPr/>
          <p:nvPr/>
        </p:nvSpPr>
        <p:spPr>
          <a:xfrm>
            <a:off x="11350800" y="368604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7" name="CustomShape 17"/>
          <p:cNvSpPr/>
          <p:nvPr/>
        </p:nvSpPr>
        <p:spPr>
          <a:xfrm>
            <a:off x="11350800" y="539748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8" name="CustomShape 18"/>
          <p:cNvSpPr/>
          <p:nvPr/>
        </p:nvSpPr>
        <p:spPr>
          <a:xfrm>
            <a:off x="11350800" y="4838760"/>
            <a:ext cx="1600920" cy="496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9" name="CustomShape 19"/>
          <p:cNvSpPr/>
          <p:nvPr/>
        </p:nvSpPr>
        <p:spPr>
          <a:xfrm>
            <a:off x="11358720" y="295920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0" name="CustomShape 20"/>
          <p:cNvSpPr/>
          <p:nvPr/>
        </p:nvSpPr>
        <p:spPr>
          <a:xfrm>
            <a:off x="914400" y="624852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1" name="CustomShape 21"/>
          <p:cNvSpPr/>
          <p:nvPr/>
        </p:nvSpPr>
        <p:spPr>
          <a:xfrm>
            <a:off x="11201400" y="6261120"/>
            <a:ext cx="191520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2" name="CustomShape 22"/>
          <p:cNvSpPr/>
          <p:nvPr/>
        </p:nvSpPr>
        <p:spPr>
          <a:xfrm>
            <a:off x="7521480" y="177012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3" name="CustomShape 23"/>
          <p:cNvSpPr/>
          <p:nvPr/>
        </p:nvSpPr>
        <p:spPr>
          <a:xfrm>
            <a:off x="11358720" y="222084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4"/>
          <p:cNvSpPr/>
          <p:nvPr/>
        </p:nvSpPr>
        <p:spPr>
          <a:xfrm>
            <a:off x="11350800" y="4244040"/>
            <a:ext cx="1600920" cy="496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26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432CAA3-9A53-479F-91AE-BB78CA6A614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27" name="CustomShape 3"/>
          <p:cNvSpPr/>
          <p:nvPr/>
        </p:nvSpPr>
        <p:spPr>
          <a:xfrm>
            <a:off x="1653120" y="1615320"/>
            <a:ext cx="1826280" cy="1140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8" name="CustomShape 4"/>
          <p:cNvSpPr/>
          <p:nvPr/>
        </p:nvSpPr>
        <p:spPr>
          <a:xfrm>
            <a:off x="1603440" y="4185000"/>
            <a:ext cx="1826280" cy="7653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9" name="CustomShape 5"/>
          <p:cNvSpPr/>
          <p:nvPr/>
        </p:nvSpPr>
        <p:spPr>
          <a:xfrm>
            <a:off x="2415240" y="2758320"/>
            <a:ext cx="302400" cy="14241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0" name="CustomShape 6"/>
          <p:cNvSpPr/>
          <p:nvPr/>
        </p:nvSpPr>
        <p:spPr>
          <a:xfrm>
            <a:off x="2683440" y="2834640"/>
            <a:ext cx="1140480" cy="12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1" name="CustomShape 7"/>
          <p:cNvSpPr/>
          <p:nvPr/>
        </p:nvSpPr>
        <p:spPr>
          <a:xfrm>
            <a:off x="3432240" y="4221360"/>
            <a:ext cx="334692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2" name="CustomShape 8"/>
          <p:cNvSpPr/>
          <p:nvPr/>
        </p:nvSpPr>
        <p:spPr>
          <a:xfrm>
            <a:off x="3652560" y="3356280"/>
            <a:ext cx="3126600" cy="10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3" name="CustomShape 9"/>
          <p:cNvSpPr/>
          <p:nvPr/>
        </p:nvSpPr>
        <p:spPr>
          <a:xfrm>
            <a:off x="10744200" y="3902040"/>
            <a:ext cx="1826280" cy="1140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4" name="CustomShape 10"/>
          <p:cNvSpPr/>
          <p:nvPr/>
        </p:nvSpPr>
        <p:spPr>
          <a:xfrm>
            <a:off x="6781680" y="4057920"/>
            <a:ext cx="2427480" cy="1025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5" name="CustomShape 11"/>
          <p:cNvSpPr/>
          <p:nvPr/>
        </p:nvSpPr>
        <p:spPr>
          <a:xfrm>
            <a:off x="9212040" y="4221360"/>
            <a:ext cx="152964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12"/>
          <p:cNvSpPr/>
          <p:nvPr/>
        </p:nvSpPr>
        <p:spPr>
          <a:xfrm rot="10800000">
            <a:off x="12277800" y="5065200"/>
            <a:ext cx="152964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7" name="CustomShape 13"/>
          <p:cNvSpPr/>
          <p:nvPr/>
        </p:nvSpPr>
        <p:spPr>
          <a:xfrm rot="10800000">
            <a:off x="10132560" y="5065200"/>
            <a:ext cx="334692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8" name="CustomShape 14"/>
          <p:cNvSpPr/>
          <p:nvPr/>
        </p:nvSpPr>
        <p:spPr>
          <a:xfrm>
            <a:off x="9165240" y="4787280"/>
            <a:ext cx="182628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92DC1BB-057B-4BFA-A5FC-E6DF8ABA297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0" name="CustomShape 2"/>
          <p:cNvSpPr/>
          <p:nvPr/>
        </p:nvSpPr>
        <p:spPr>
          <a:xfrm>
            <a:off x="3407040" y="2590920"/>
            <a:ext cx="6626880" cy="2817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1" name="CustomShape 3"/>
          <p:cNvSpPr/>
          <p:nvPr/>
        </p:nvSpPr>
        <p:spPr>
          <a:xfrm>
            <a:off x="5749560" y="2638080"/>
            <a:ext cx="2062080" cy="10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2" name="CustomShape 4"/>
          <p:cNvSpPr/>
          <p:nvPr/>
        </p:nvSpPr>
        <p:spPr>
          <a:xfrm>
            <a:off x="3809880" y="33901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3" name="CustomShape 5"/>
          <p:cNvSpPr/>
          <p:nvPr/>
        </p:nvSpPr>
        <p:spPr>
          <a:xfrm>
            <a:off x="5749560" y="33973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4" name="CustomShape 6"/>
          <p:cNvSpPr/>
          <p:nvPr/>
        </p:nvSpPr>
        <p:spPr>
          <a:xfrm>
            <a:off x="7693920" y="33901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5" name="CustomShape 7"/>
          <p:cNvSpPr/>
          <p:nvPr/>
        </p:nvSpPr>
        <p:spPr>
          <a:xfrm>
            <a:off x="3809880" y="4229640"/>
            <a:ext cx="291168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6" name="CustomShape 8"/>
          <p:cNvSpPr/>
          <p:nvPr/>
        </p:nvSpPr>
        <p:spPr>
          <a:xfrm>
            <a:off x="6721920" y="4229640"/>
            <a:ext cx="291168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B37FEEB6-B9DD-4A8C-99DB-CD672138184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8" name="CustomShape 2"/>
          <p:cNvSpPr/>
          <p:nvPr/>
        </p:nvSpPr>
        <p:spPr>
          <a:xfrm>
            <a:off x="1371600" y="16002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3"/>
          <p:cNvSpPr/>
          <p:nvPr/>
        </p:nvSpPr>
        <p:spPr>
          <a:xfrm>
            <a:off x="5595480" y="1600200"/>
            <a:ext cx="258084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4"/>
          <p:cNvSpPr/>
          <p:nvPr/>
        </p:nvSpPr>
        <p:spPr>
          <a:xfrm>
            <a:off x="3733920" y="1981080"/>
            <a:ext cx="185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1" name="CustomShape 5"/>
          <p:cNvSpPr/>
          <p:nvPr/>
        </p:nvSpPr>
        <p:spPr>
          <a:xfrm>
            <a:off x="4300200" y="1600200"/>
            <a:ext cx="1292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2" name="CustomShape 6"/>
          <p:cNvSpPr/>
          <p:nvPr/>
        </p:nvSpPr>
        <p:spPr>
          <a:xfrm>
            <a:off x="1371600" y="2590920"/>
            <a:ext cx="25884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3" name="CustomShape 7"/>
          <p:cNvSpPr/>
          <p:nvPr/>
        </p:nvSpPr>
        <p:spPr>
          <a:xfrm>
            <a:off x="5595480" y="2590920"/>
            <a:ext cx="28602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4" name="CustomShape 8"/>
          <p:cNvSpPr/>
          <p:nvPr/>
        </p:nvSpPr>
        <p:spPr>
          <a:xfrm>
            <a:off x="5631480" y="3175560"/>
            <a:ext cx="286020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5" name="CustomShape 9"/>
          <p:cNvSpPr/>
          <p:nvPr/>
        </p:nvSpPr>
        <p:spPr>
          <a:xfrm>
            <a:off x="8178480" y="1992960"/>
            <a:ext cx="185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6" name="CustomShape 10"/>
          <p:cNvSpPr/>
          <p:nvPr/>
        </p:nvSpPr>
        <p:spPr>
          <a:xfrm>
            <a:off x="8744760" y="1611720"/>
            <a:ext cx="1292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7" name="CustomShape 11"/>
          <p:cNvSpPr/>
          <p:nvPr/>
        </p:nvSpPr>
        <p:spPr>
          <a:xfrm>
            <a:off x="10040400" y="1611720"/>
            <a:ext cx="258084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8" name="CustomShape 12"/>
          <p:cNvSpPr/>
          <p:nvPr/>
        </p:nvSpPr>
        <p:spPr>
          <a:xfrm>
            <a:off x="9906120" y="2590920"/>
            <a:ext cx="28602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13"/>
          <p:cNvSpPr/>
          <p:nvPr/>
        </p:nvSpPr>
        <p:spPr>
          <a:xfrm>
            <a:off x="9922680" y="3344760"/>
            <a:ext cx="340956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0" name="CustomShape 14"/>
          <p:cNvSpPr/>
          <p:nvPr/>
        </p:nvSpPr>
        <p:spPr>
          <a:xfrm>
            <a:off x="1371600" y="429192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5"/>
          <p:cNvSpPr/>
          <p:nvPr/>
        </p:nvSpPr>
        <p:spPr>
          <a:xfrm>
            <a:off x="1371600" y="5282640"/>
            <a:ext cx="25884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2" name="CustomShape 16"/>
          <p:cNvSpPr/>
          <p:nvPr/>
        </p:nvSpPr>
        <p:spPr>
          <a:xfrm>
            <a:off x="1600200" y="5867280"/>
            <a:ext cx="286020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CustomShape 1"/>
          <p:cNvSpPr/>
          <p:nvPr/>
        </p:nvSpPr>
        <p:spPr>
          <a:xfrm>
            <a:off x="9753480" y="852480"/>
            <a:ext cx="3449520" cy="58489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4" name="CustomShape 2"/>
          <p:cNvSpPr/>
          <p:nvPr/>
        </p:nvSpPr>
        <p:spPr>
          <a:xfrm>
            <a:off x="1536840" y="1424520"/>
            <a:ext cx="3338640" cy="39085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5" name="CustomShape 3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E0A857A-938B-44E0-83ED-C02096D2D45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66" name="CustomShape 4"/>
          <p:cNvSpPr/>
          <p:nvPr/>
        </p:nvSpPr>
        <p:spPr>
          <a:xfrm>
            <a:off x="2019240" y="2021400"/>
            <a:ext cx="2359800" cy="2892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7" name="CustomShape 5"/>
          <p:cNvSpPr/>
          <p:nvPr/>
        </p:nvSpPr>
        <p:spPr>
          <a:xfrm>
            <a:off x="2019240" y="10440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8" name="CustomShape 6"/>
          <p:cNvSpPr/>
          <p:nvPr/>
        </p:nvSpPr>
        <p:spPr>
          <a:xfrm>
            <a:off x="10347120" y="1855440"/>
            <a:ext cx="2359800" cy="243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9" name="CustomShape 7"/>
          <p:cNvSpPr/>
          <p:nvPr/>
        </p:nvSpPr>
        <p:spPr>
          <a:xfrm>
            <a:off x="10347120" y="5616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0" name="CustomShape 8"/>
          <p:cNvSpPr/>
          <p:nvPr/>
        </p:nvSpPr>
        <p:spPr>
          <a:xfrm>
            <a:off x="10347120" y="4013640"/>
            <a:ext cx="2359800" cy="1014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9"/>
          <p:cNvSpPr/>
          <p:nvPr/>
        </p:nvSpPr>
        <p:spPr>
          <a:xfrm>
            <a:off x="10347120" y="5029200"/>
            <a:ext cx="2359800" cy="1014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8DFC1D72-15FD-4539-825B-CAF5EFD3DBC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3" name="Table 2"/>
          <p:cNvGraphicFramePr/>
          <p:nvPr/>
        </p:nvGraphicFramePr>
        <p:xfrm>
          <a:off x="1015560" y="1752480"/>
          <a:ext cx="12597840" cy="416232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CustomShape 1"/>
          <p:cNvSpPr/>
          <p:nvPr/>
        </p:nvSpPr>
        <p:spPr>
          <a:xfrm>
            <a:off x="3151440" y="64440"/>
            <a:ext cx="310356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2"/>
          <p:cNvSpPr/>
          <p:nvPr/>
        </p:nvSpPr>
        <p:spPr>
          <a:xfrm>
            <a:off x="7867800" y="39960"/>
            <a:ext cx="31032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6" name="CustomShape 3"/>
          <p:cNvSpPr/>
          <p:nvPr/>
        </p:nvSpPr>
        <p:spPr>
          <a:xfrm>
            <a:off x="3566160" y="156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7" name="CustomShape 4"/>
          <p:cNvSpPr/>
          <p:nvPr/>
        </p:nvSpPr>
        <p:spPr>
          <a:xfrm>
            <a:off x="8318160" y="1272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8" name="CustomShape 5"/>
          <p:cNvSpPr/>
          <p:nvPr/>
        </p:nvSpPr>
        <p:spPr>
          <a:xfrm>
            <a:off x="3566160" y="264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6"/>
          <p:cNvSpPr/>
          <p:nvPr/>
        </p:nvSpPr>
        <p:spPr>
          <a:xfrm>
            <a:off x="3566160" y="3756240"/>
            <a:ext cx="2253600" cy="813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7"/>
          <p:cNvSpPr/>
          <p:nvPr/>
        </p:nvSpPr>
        <p:spPr>
          <a:xfrm>
            <a:off x="8318160" y="264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8"/>
          <p:cNvSpPr/>
          <p:nvPr/>
        </p:nvSpPr>
        <p:spPr>
          <a:xfrm>
            <a:off x="8318160" y="475776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9"/>
          <p:cNvSpPr/>
          <p:nvPr/>
        </p:nvSpPr>
        <p:spPr>
          <a:xfrm>
            <a:off x="8318160" y="5664240"/>
            <a:ext cx="2253600" cy="80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10"/>
          <p:cNvSpPr/>
          <p:nvPr/>
        </p:nvSpPr>
        <p:spPr>
          <a:xfrm>
            <a:off x="8318160" y="6744240"/>
            <a:ext cx="2253600" cy="765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11"/>
          <p:cNvSpPr/>
          <p:nvPr/>
        </p:nvSpPr>
        <p:spPr>
          <a:xfrm>
            <a:off x="3566160" y="5052240"/>
            <a:ext cx="2253600" cy="1072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6" name="CustomShape 13"/>
          <p:cNvSpPr/>
          <p:nvPr/>
        </p:nvSpPr>
        <p:spPr>
          <a:xfrm>
            <a:off x="3200400" y="124704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7" name="CustomShape 14"/>
          <p:cNvSpPr/>
          <p:nvPr/>
        </p:nvSpPr>
        <p:spPr>
          <a:xfrm>
            <a:off x="731520" y="1155600"/>
            <a:ext cx="20098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5"/>
          <p:cNvSpPr/>
          <p:nvPr/>
        </p:nvSpPr>
        <p:spPr>
          <a:xfrm>
            <a:off x="10883520" y="903600"/>
            <a:ext cx="310500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CustomShape 16"/>
          <p:cNvSpPr/>
          <p:nvPr/>
        </p:nvSpPr>
        <p:spPr>
          <a:xfrm>
            <a:off x="7952760" y="232740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7"/>
          <p:cNvSpPr/>
          <p:nvPr/>
        </p:nvSpPr>
        <p:spPr>
          <a:xfrm>
            <a:off x="3200760" y="124740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8"/>
          <p:cNvSpPr/>
          <p:nvPr/>
        </p:nvSpPr>
        <p:spPr>
          <a:xfrm>
            <a:off x="10883520" y="2595600"/>
            <a:ext cx="3105000" cy="9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9"/>
          <p:cNvSpPr/>
          <p:nvPr/>
        </p:nvSpPr>
        <p:spPr>
          <a:xfrm>
            <a:off x="8318160" y="3828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6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7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720" cy="6056280"/>
          </a:xfrm>
          <a:prstGeom prst="rect">
            <a:avLst/>
          </a:prstGeom>
          <a:ln w="9360"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DC53326-DAF3-467C-9361-491C278B545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3962520" y="1491840"/>
            <a:ext cx="835560" cy="170604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"/>
          <p:cNvSpPr/>
          <p:nvPr/>
        </p:nvSpPr>
        <p:spPr>
          <a:xfrm flipV="1">
            <a:off x="3851280" y="6193080"/>
            <a:ext cx="261720" cy="48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 flipV="1">
            <a:off x="4946760" y="6193080"/>
            <a:ext cx="79920" cy="48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 flipH="1" flipV="1">
            <a:off x="5671440" y="6321600"/>
            <a:ext cx="34308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3048120" y="2346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5486400" y="6685920"/>
            <a:ext cx="10641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4" name="CustomShape 9"/>
          <p:cNvSpPr/>
          <p:nvPr/>
        </p:nvSpPr>
        <p:spPr>
          <a:xfrm>
            <a:off x="4406760" y="6685920"/>
            <a:ext cx="10771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5" name="CustomShape 10"/>
          <p:cNvSpPr/>
          <p:nvPr/>
        </p:nvSpPr>
        <p:spPr>
          <a:xfrm>
            <a:off x="3321000" y="6679080"/>
            <a:ext cx="10580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6" name="CustomShape 11"/>
          <p:cNvSpPr/>
          <p:nvPr/>
        </p:nvSpPr>
        <p:spPr>
          <a:xfrm>
            <a:off x="1981080" y="2161440"/>
            <a:ext cx="10515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7" name="CustomShape 12"/>
          <p:cNvSpPr/>
          <p:nvPr/>
        </p:nvSpPr>
        <p:spPr>
          <a:xfrm flipV="1">
            <a:off x="8869680" y="616932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8305920" y="6679080"/>
            <a:ext cx="11253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4"/>
          <p:cNvSpPr/>
          <p:nvPr/>
        </p:nvSpPr>
        <p:spPr>
          <a:xfrm>
            <a:off x="2146320" y="952200"/>
            <a:ext cx="8863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 flipV="1">
            <a:off x="3035160" y="1269720"/>
            <a:ext cx="619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17E7E6B-3FED-42B6-8B62-19791221C4A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3" name="Picture 2"/>
          <p:cNvPicPr/>
          <p:nvPr/>
        </p:nvPicPr>
        <p:blipFill>
          <a:blip r:embed="rId2"/>
          <a:stretch/>
        </p:blipFill>
        <p:spPr>
          <a:xfrm rot="16200000">
            <a:off x="1816920" y="-67608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655560" y="13474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4"/>
          <p:cNvSpPr/>
          <p:nvPr/>
        </p:nvSpPr>
        <p:spPr>
          <a:xfrm>
            <a:off x="7444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9730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6"/>
          <p:cNvSpPr/>
          <p:nvPr/>
        </p:nvSpPr>
        <p:spPr>
          <a:xfrm>
            <a:off x="1189080" y="1652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7"/>
          <p:cNvSpPr/>
          <p:nvPr/>
        </p:nvSpPr>
        <p:spPr>
          <a:xfrm>
            <a:off x="14176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8"/>
          <p:cNvSpPr/>
          <p:nvPr/>
        </p:nvSpPr>
        <p:spPr>
          <a:xfrm>
            <a:off x="16462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18748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20908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1"/>
          <p:cNvSpPr/>
          <p:nvPr/>
        </p:nvSpPr>
        <p:spPr>
          <a:xfrm>
            <a:off x="23194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2"/>
          <p:cNvSpPr/>
          <p:nvPr/>
        </p:nvSpPr>
        <p:spPr>
          <a:xfrm>
            <a:off x="655560" y="29120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4" name="CustomShape 13"/>
          <p:cNvSpPr/>
          <p:nvPr/>
        </p:nvSpPr>
        <p:spPr>
          <a:xfrm>
            <a:off x="3246480" y="28749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5" name="CustomShape 14"/>
          <p:cNvSpPr/>
          <p:nvPr/>
        </p:nvSpPr>
        <p:spPr>
          <a:xfrm>
            <a:off x="3221280" y="13276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5"/>
          <p:cNvSpPr/>
          <p:nvPr/>
        </p:nvSpPr>
        <p:spPr>
          <a:xfrm>
            <a:off x="33098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6"/>
          <p:cNvSpPr/>
          <p:nvPr/>
        </p:nvSpPr>
        <p:spPr>
          <a:xfrm>
            <a:off x="35384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7"/>
          <p:cNvSpPr/>
          <p:nvPr/>
        </p:nvSpPr>
        <p:spPr>
          <a:xfrm>
            <a:off x="37544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8"/>
          <p:cNvSpPr/>
          <p:nvPr/>
        </p:nvSpPr>
        <p:spPr>
          <a:xfrm>
            <a:off x="39830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9"/>
          <p:cNvSpPr/>
          <p:nvPr/>
        </p:nvSpPr>
        <p:spPr>
          <a:xfrm>
            <a:off x="42116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0"/>
          <p:cNvSpPr/>
          <p:nvPr/>
        </p:nvSpPr>
        <p:spPr>
          <a:xfrm>
            <a:off x="44402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1"/>
          <p:cNvSpPr/>
          <p:nvPr/>
        </p:nvSpPr>
        <p:spPr>
          <a:xfrm>
            <a:off x="46562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2"/>
          <p:cNvSpPr/>
          <p:nvPr/>
        </p:nvSpPr>
        <p:spPr>
          <a:xfrm>
            <a:off x="48848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3"/>
          <p:cNvSpPr/>
          <p:nvPr/>
        </p:nvSpPr>
        <p:spPr>
          <a:xfrm>
            <a:off x="1998720" y="3664800"/>
            <a:ext cx="1980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5" name="Picture 2"/>
          <p:cNvPicPr/>
          <p:nvPr/>
        </p:nvPicPr>
        <p:blipFill>
          <a:blip r:embed="rId2"/>
          <a:stretch/>
        </p:blipFill>
        <p:spPr>
          <a:xfrm rot="16200000">
            <a:off x="1816920" y="30690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46" name="CustomShape 24"/>
          <p:cNvSpPr/>
          <p:nvPr/>
        </p:nvSpPr>
        <p:spPr>
          <a:xfrm>
            <a:off x="655560" y="50950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5"/>
          <p:cNvSpPr/>
          <p:nvPr/>
        </p:nvSpPr>
        <p:spPr>
          <a:xfrm>
            <a:off x="7444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6"/>
          <p:cNvSpPr/>
          <p:nvPr/>
        </p:nvSpPr>
        <p:spPr>
          <a:xfrm>
            <a:off x="9730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7"/>
          <p:cNvSpPr/>
          <p:nvPr/>
        </p:nvSpPr>
        <p:spPr>
          <a:xfrm>
            <a:off x="11890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8"/>
          <p:cNvSpPr/>
          <p:nvPr/>
        </p:nvSpPr>
        <p:spPr>
          <a:xfrm>
            <a:off x="14176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9"/>
          <p:cNvSpPr/>
          <p:nvPr/>
        </p:nvSpPr>
        <p:spPr>
          <a:xfrm>
            <a:off x="16462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0"/>
          <p:cNvSpPr/>
          <p:nvPr/>
        </p:nvSpPr>
        <p:spPr>
          <a:xfrm>
            <a:off x="18748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1"/>
          <p:cNvSpPr/>
          <p:nvPr/>
        </p:nvSpPr>
        <p:spPr>
          <a:xfrm>
            <a:off x="20908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2"/>
          <p:cNvSpPr/>
          <p:nvPr/>
        </p:nvSpPr>
        <p:spPr>
          <a:xfrm>
            <a:off x="23248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3"/>
          <p:cNvSpPr/>
          <p:nvPr/>
        </p:nvSpPr>
        <p:spPr>
          <a:xfrm>
            <a:off x="655560" y="66596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6" name="CustomShape 34"/>
          <p:cNvSpPr/>
          <p:nvPr/>
        </p:nvSpPr>
        <p:spPr>
          <a:xfrm>
            <a:off x="3246480" y="66225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7" name="CustomShape 35"/>
          <p:cNvSpPr/>
          <p:nvPr/>
        </p:nvSpPr>
        <p:spPr>
          <a:xfrm>
            <a:off x="3221280" y="50752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6"/>
          <p:cNvSpPr/>
          <p:nvPr/>
        </p:nvSpPr>
        <p:spPr>
          <a:xfrm>
            <a:off x="33098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7"/>
          <p:cNvSpPr/>
          <p:nvPr/>
        </p:nvSpPr>
        <p:spPr>
          <a:xfrm>
            <a:off x="35384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8"/>
          <p:cNvSpPr/>
          <p:nvPr/>
        </p:nvSpPr>
        <p:spPr>
          <a:xfrm>
            <a:off x="3754440" y="51728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9"/>
          <p:cNvSpPr/>
          <p:nvPr/>
        </p:nvSpPr>
        <p:spPr>
          <a:xfrm>
            <a:off x="39956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0"/>
          <p:cNvSpPr/>
          <p:nvPr/>
        </p:nvSpPr>
        <p:spPr>
          <a:xfrm>
            <a:off x="42116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1"/>
          <p:cNvSpPr/>
          <p:nvPr/>
        </p:nvSpPr>
        <p:spPr>
          <a:xfrm>
            <a:off x="44402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2"/>
          <p:cNvSpPr/>
          <p:nvPr/>
        </p:nvSpPr>
        <p:spPr>
          <a:xfrm>
            <a:off x="46562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3"/>
          <p:cNvSpPr/>
          <p:nvPr/>
        </p:nvSpPr>
        <p:spPr>
          <a:xfrm>
            <a:off x="48848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4"/>
          <p:cNvSpPr/>
          <p:nvPr/>
        </p:nvSpPr>
        <p:spPr>
          <a:xfrm>
            <a:off x="1961640" y="7412400"/>
            <a:ext cx="225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67" name="Picture 2"/>
          <p:cNvPicPr/>
          <p:nvPr/>
        </p:nvPicPr>
        <p:blipFill>
          <a:blip r:embed="rId2"/>
          <a:stretch/>
        </p:blipFill>
        <p:spPr>
          <a:xfrm rot="16200000">
            <a:off x="7776360" y="-71316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68" name="CustomShape 45"/>
          <p:cNvSpPr/>
          <p:nvPr/>
        </p:nvSpPr>
        <p:spPr>
          <a:xfrm>
            <a:off x="6615000" y="131040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6"/>
          <p:cNvSpPr/>
          <p:nvPr/>
        </p:nvSpPr>
        <p:spPr>
          <a:xfrm>
            <a:off x="67039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7"/>
          <p:cNvSpPr/>
          <p:nvPr/>
        </p:nvSpPr>
        <p:spPr>
          <a:xfrm>
            <a:off x="69325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8"/>
          <p:cNvSpPr/>
          <p:nvPr/>
        </p:nvSpPr>
        <p:spPr>
          <a:xfrm>
            <a:off x="7148520" y="16153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9"/>
          <p:cNvSpPr/>
          <p:nvPr/>
        </p:nvSpPr>
        <p:spPr>
          <a:xfrm>
            <a:off x="7377120" y="16009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0"/>
          <p:cNvSpPr/>
          <p:nvPr/>
        </p:nvSpPr>
        <p:spPr>
          <a:xfrm>
            <a:off x="76057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1"/>
          <p:cNvSpPr/>
          <p:nvPr/>
        </p:nvSpPr>
        <p:spPr>
          <a:xfrm>
            <a:off x="78343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2"/>
          <p:cNvSpPr/>
          <p:nvPr/>
        </p:nvSpPr>
        <p:spPr>
          <a:xfrm>
            <a:off x="80503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3"/>
          <p:cNvSpPr/>
          <p:nvPr/>
        </p:nvSpPr>
        <p:spPr>
          <a:xfrm>
            <a:off x="8277120" y="1595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4"/>
          <p:cNvSpPr/>
          <p:nvPr/>
        </p:nvSpPr>
        <p:spPr>
          <a:xfrm>
            <a:off x="6615000" y="28749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8" name="CustomShape 55"/>
          <p:cNvSpPr/>
          <p:nvPr/>
        </p:nvSpPr>
        <p:spPr>
          <a:xfrm>
            <a:off x="9205920" y="283752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9" name="CustomShape 56"/>
          <p:cNvSpPr/>
          <p:nvPr/>
        </p:nvSpPr>
        <p:spPr>
          <a:xfrm>
            <a:off x="9180360" y="129060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7"/>
          <p:cNvSpPr/>
          <p:nvPr/>
        </p:nvSpPr>
        <p:spPr>
          <a:xfrm>
            <a:off x="92818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8"/>
          <p:cNvSpPr/>
          <p:nvPr/>
        </p:nvSpPr>
        <p:spPr>
          <a:xfrm>
            <a:off x="9497880" y="14205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59"/>
          <p:cNvSpPr/>
          <p:nvPr/>
        </p:nvSpPr>
        <p:spPr>
          <a:xfrm>
            <a:off x="9726480" y="16444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60"/>
          <p:cNvSpPr/>
          <p:nvPr/>
        </p:nvSpPr>
        <p:spPr>
          <a:xfrm>
            <a:off x="9929880" y="16326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61"/>
          <p:cNvSpPr/>
          <p:nvPr/>
        </p:nvSpPr>
        <p:spPr>
          <a:xfrm>
            <a:off x="101710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62"/>
          <p:cNvSpPr/>
          <p:nvPr/>
        </p:nvSpPr>
        <p:spPr>
          <a:xfrm>
            <a:off x="103996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63"/>
          <p:cNvSpPr/>
          <p:nvPr/>
        </p:nvSpPr>
        <p:spPr>
          <a:xfrm>
            <a:off x="106156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4"/>
          <p:cNvSpPr/>
          <p:nvPr/>
        </p:nvSpPr>
        <p:spPr>
          <a:xfrm>
            <a:off x="108442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5"/>
          <p:cNvSpPr/>
          <p:nvPr/>
        </p:nvSpPr>
        <p:spPr>
          <a:xfrm>
            <a:off x="7920360" y="3627720"/>
            <a:ext cx="218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89" name="Picture 2"/>
          <p:cNvPicPr/>
          <p:nvPr/>
        </p:nvPicPr>
        <p:blipFill>
          <a:blip r:embed="rId2"/>
          <a:stretch/>
        </p:blipFill>
        <p:spPr>
          <a:xfrm rot="16200000">
            <a:off x="7698240" y="30690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90" name="CustomShape 66"/>
          <p:cNvSpPr/>
          <p:nvPr/>
        </p:nvSpPr>
        <p:spPr>
          <a:xfrm>
            <a:off x="6536880" y="509544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7"/>
          <p:cNvSpPr/>
          <p:nvPr/>
        </p:nvSpPr>
        <p:spPr>
          <a:xfrm>
            <a:off x="66258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8"/>
          <p:cNvSpPr/>
          <p:nvPr/>
        </p:nvSpPr>
        <p:spPr>
          <a:xfrm>
            <a:off x="68544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69"/>
          <p:cNvSpPr/>
          <p:nvPr/>
        </p:nvSpPr>
        <p:spPr>
          <a:xfrm>
            <a:off x="707040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70"/>
          <p:cNvSpPr/>
          <p:nvPr/>
        </p:nvSpPr>
        <p:spPr>
          <a:xfrm>
            <a:off x="7299000" y="53859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71"/>
          <p:cNvSpPr/>
          <p:nvPr/>
        </p:nvSpPr>
        <p:spPr>
          <a:xfrm>
            <a:off x="7540200" y="53802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72"/>
          <p:cNvSpPr/>
          <p:nvPr/>
        </p:nvSpPr>
        <p:spPr>
          <a:xfrm>
            <a:off x="7768800" y="53802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73"/>
          <p:cNvSpPr/>
          <p:nvPr/>
        </p:nvSpPr>
        <p:spPr>
          <a:xfrm>
            <a:off x="79718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4"/>
          <p:cNvSpPr/>
          <p:nvPr/>
        </p:nvSpPr>
        <p:spPr>
          <a:xfrm>
            <a:off x="82026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5"/>
          <p:cNvSpPr/>
          <p:nvPr/>
        </p:nvSpPr>
        <p:spPr>
          <a:xfrm>
            <a:off x="6536880" y="66596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0" name="CustomShape 76"/>
          <p:cNvSpPr/>
          <p:nvPr/>
        </p:nvSpPr>
        <p:spPr>
          <a:xfrm>
            <a:off x="9127800" y="66225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1" name="CustomShape 77"/>
          <p:cNvSpPr/>
          <p:nvPr/>
        </p:nvSpPr>
        <p:spPr>
          <a:xfrm>
            <a:off x="9102240" y="507564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8"/>
          <p:cNvSpPr/>
          <p:nvPr/>
        </p:nvSpPr>
        <p:spPr>
          <a:xfrm>
            <a:off x="920376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9"/>
          <p:cNvSpPr/>
          <p:nvPr/>
        </p:nvSpPr>
        <p:spPr>
          <a:xfrm>
            <a:off x="94197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80"/>
          <p:cNvSpPr/>
          <p:nvPr/>
        </p:nvSpPr>
        <p:spPr>
          <a:xfrm>
            <a:off x="96375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81"/>
          <p:cNvSpPr/>
          <p:nvPr/>
        </p:nvSpPr>
        <p:spPr>
          <a:xfrm>
            <a:off x="9851400" y="5417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82"/>
          <p:cNvSpPr/>
          <p:nvPr/>
        </p:nvSpPr>
        <p:spPr>
          <a:xfrm>
            <a:off x="100929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83"/>
          <p:cNvSpPr/>
          <p:nvPr/>
        </p:nvSpPr>
        <p:spPr>
          <a:xfrm>
            <a:off x="10308960" y="5202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4"/>
          <p:cNvSpPr/>
          <p:nvPr/>
        </p:nvSpPr>
        <p:spPr>
          <a:xfrm>
            <a:off x="1053720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5"/>
          <p:cNvSpPr/>
          <p:nvPr/>
        </p:nvSpPr>
        <p:spPr>
          <a:xfrm>
            <a:off x="1076580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6"/>
          <p:cNvSpPr/>
          <p:nvPr/>
        </p:nvSpPr>
        <p:spPr>
          <a:xfrm>
            <a:off x="7841520" y="7412400"/>
            <a:ext cx="1954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44E24AB-C3A7-468F-B9CD-3247D793A5D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2"/>
          <a:stretch/>
        </p:blipFill>
        <p:spPr>
          <a:xfrm rot="16200000">
            <a:off x="10208880" y="-74484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>
            <a:off x="9047520" y="12787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"/>
          <p:cNvSpPr/>
          <p:nvPr/>
        </p:nvSpPr>
        <p:spPr>
          <a:xfrm>
            <a:off x="91364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"/>
          <p:cNvSpPr/>
          <p:nvPr/>
        </p:nvSpPr>
        <p:spPr>
          <a:xfrm>
            <a:off x="93650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5"/>
          <p:cNvSpPr/>
          <p:nvPr/>
        </p:nvSpPr>
        <p:spPr>
          <a:xfrm>
            <a:off x="958104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98096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7"/>
          <p:cNvSpPr/>
          <p:nvPr/>
        </p:nvSpPr>
        <p:spPr>
          <a:xfrm>
            <a:off x="1005120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8"/>
          <p:cNvSpPr/>
          <p:nvPr/>
        </p:nvSpPr>
        <p:spPr>
          <a:xfrm>
            <a:off x="1029240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9"/>
          <p:cNvSpPr/>
          <p:nvPr/>
        </p:nvSpPr>
        <p:spPr>
          <a:xfrm>
            <a:off x="1048248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10"/>
          <p:cNvSpPr/>
          <p:nvPr/>
        </p:nvSpPr>
        <p:spPr>
          <a:xfrm>
            <a:off x="10711440" y="15728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1"/>
          <p:cNvSpPr/>
          <p:nvPr/>
        </p:nvSpPr>
        <p:spPr>
          <a:xfrm>
            <a:off x="9047520" y="284328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3" name="CustomShape 12"/>
          <p:cNvSpPr/>
          <p:nvPr/>
        </p:nvSpPr>
        <p:spPr>
          <a:xfrm>
            <a:off x="11638440" y="28058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4" name="CustomShape 13"/>
          <p:cNvSpPr/>
          <p:nvPr/>
        </p:nvSpPr>
        <p:spPr>
          <a:xfrm>
            <a:off x="11612880" y="12589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4"/>
          <p:cNvSpPr/>
          <p:nvPr/>
        </p:nvSpPr>
        <p:spPr>
          <a:xfrm>
            <a:off x="117018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5"/>
          <p:cNvSpPr/>
          <p:nvPr/>
        </p:nvSpPr>
        <p:spPr>
          <a:xfrm>
            <a:off x="119304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6"/>
          <p:cNvSpPr/>
          <p:nvPr/>
        </p:nvSpPr>
        <p:spPr>
          <a:xfrm>
            <a:off x="121464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7"/>
          <p:cNvSpPr/>
          <p:nvPr/>
        </p:nvSpPr>
        <p:spPr>
          <a:xfrm>
            <a:off x="123750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8"/>
          <p:cNvSpPr/>
          <p:nvPr/>
        </p:nvSpPr>
        <p:spPr>
          <a:xfrm>
            <a:off x="126036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9"/>
          <p:cNvSpPr/>
          <p:nvPr/>
        </p:nvSpPr>
        <p:spPr>
          <a:xfrm>
            <a:off x="128322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0"/>
          <p:cNvSpPr/>
          <p:nvPr/>
        </p:nvSpPr>
        <p:spPr>
          <a:xfrm>
            <a:off x="1304784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21"/>
          <p:cNvSpPr/>
          <p:nvPr/>
        </p:nvSpPr>
        <p:spPr>
          <a:xfrm>
            <a:off x="1327644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22"/>
          <p:cNvSpPr/>
          <p:nvPr/>
        </p:nvSpPr>
        <p:spPr>
          <a:xfrm>
            <a:off x="10353960" y="3596040"/>
            <a:ext cx="2335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4" name="Picture 2"/>
          <p:cNvPicPr/>
          <p:nvPr/>
        </p:nvPicPr>
        <p:blipFill>
          <a:blip r:embed="rId2"/>
          <a:stretch/>
        </p:blipFill>
        <p:spPr>
          <a:xfrm rot="16200000">
            <a:off x="2014920" y="-77724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35" name="CustomShape 23"/>
          <p:cNvSpPr/>
          <p:nvPr/>
        </p:nvSpPr>
        <p:spPr>
          <a:xfrm>
            <a:off x="853920" y="12463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4"/>
          <p:cNvSpPr/>
          <p:nvPr/>
        </p:nvSpPr>
        <p:spPr>
          <a:xfrm>
            <a:off x="94284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5"/>
          <p:cNvSpPr/>
          <p:nvPr/>
        </p:nvSpPr>
        <p:spPr>
          <a:xfrm>
            <a:off x="117144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6"/>
          <p:cNvSpPr/>
          <p:nvPr/>
        </p:nvSpPr>
        <p:spPr>
          <a:xfrm>
            <a:off x="1387080" y="1551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27"/>
          <p:cNvSpPr/>
          <p:nvPr/>
        </p:nvSpPr>
        <p:spPr>
          <a:xfrm>
            <a:off x="16156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8"/>
          <p:cNvSpPr/>
          <p:nvPr/>
        </p:nvSpPr>
        <p:spPr>
          <a:xfrm>
            <a:off x="18442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9"/>
          <p:cNvSpPr/>
          <p:nvPr/>
        </p:nvSpPr>
        <p:spPr>
          <a:xfrm>
            <a:off x="20728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30"/>
          <p:cNvSpPr/>
          <p:nvPr/>
        </p:nvSpPr>
        <p:spPr>
          <a:xfrm>
            <a:off x="22888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31"/>
          <p:cNvSpPr/>
          <p:nvPr/>
        </p:nvSpPr>
        <p:spPr>
          <a:xfrm>
            <a:off x="2547720" y="1567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32"/>
          <p:cNvSpPr/>
          <p:nvPr/>
        </p:nvSpPr>
        <p:spPr>
          <a:xfrm>
            <a:off x="853920" y="281088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5" name="CustomShape 33"/>
          <p:cNvSpPr/>
          <p:nvPr/>
        </p:nvSpPr>
        <p:spPr>
          <a:xfrm>
            <a:off x="3444480" y="27734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6" name="CustomShape 34"/>
          <p:cNvSpPr/>
          <p:nvPr/>
        </p:nvSpPr>
        <p:spPr>
          <a:xfrm>
            <a:off x="3419280" y="12265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5"/>
          <p:cNvSpPr/>
          <p:nvPr/>
        </p:nvSpPr>
        <p:spPr>
          <a:xfrm>
            <a:off x="35082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6"/>
          <p:cNvSpPr/>
          <p:nvPr/>
        </p:nvSpPr>
        <p:spPr>
          <a:xfrm>
            <a:off x="37368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37"/>
          <p:cNvSpPr/>
          <p:nvPr/>
        </p:nvSpPr>
        <p:spPr>
          <a:xfrm>
            <a:off x="39528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38"/>
          <p:cNvSpPr/>
          <p:nvPr/>
        </p:nvSpPr>
        <p:spPr>
          <a:xfrm>
            <a:off x="41814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9"/>
          <p:cNvSpPr/>
          <p:nvPr/>
        </p:nvSpPr>
        <p:spPr>
          <a:xfrm>
            <a:off x="44100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0"/>
          <p:cNvSpPr/>
          <p:nvPr/>
        </p:nvSpPr>
        <p:spPr>
          <a:xfrm>
            <a:off x="46386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41"/>
          <p:cNvSpPr/>
          <p:nvPr/>
        </p:nvSpPr>
        <p:spPr>
          <a:xfrm>
            <a:off x="485424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42"/>
          <p:cNvSpPr/>
          <p:nvPr/>
        </p:nvSpPr>
        <p:spPr>
          <a:xfrm>
            <a:off x="508284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3"/>
          <p:cNvSpPr/>
          <p:nvPr/>
        </p:nvSpPr>
        <p:spPr>
          <a:xfrm>
            <a:off x="2159280" y="3563280"/>
            <a:ext cx="21067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56" name="Picture 2"/>
          <p:cNvPicPr/>
          <p:nvPr/>
        </p:nvPicPr>
        <p:blipFill>
          <a:blip r:embed="rId2"/>
          <a:stretch/>
        </p:blipFill>
        <p:spPr>
          <a:xfrm rot="16200000">
            <a:off x="1985040" y="28584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57" name="CustomShape 44"/>
          <p:cNvSpPr/>
          <p:nvPr/>
        </p:nvSpPr>
        <p:spPr>
          <a:xfrm>
            <a:off x="731520" y="48463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5"/>
          <p:cNvSpPr/>
          <p:nvPr/>
        </p:nvSpPr>
        <p:spPr>
          <a:xfrm>
            <a:off x="82296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6"/>
          <p:cNvSpPr/>
          <p:nvPr/>
        </p:nvSpPr>
        <p:spPr>
          <a:xfrm>
            <a:off x="1061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47"/>
          <p:cNvSpPr/>
          <p:nvPr/>
        </p:nvSpPr>
        <p:spPr>
          <a:xfrm>
            <a:off x="127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48"/>
          <p:cNvSpPr/>
          <p:nvPr/>
        </p:nvSpPr>
        <p:spPr>
          <a:xfrm>
            <a:off x="1493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9"/>
          <p:cNvSpPr/>
          <p:nvPr/>
        </p:nvSpPr>
        <p:spPr>
          <a:xfrm>
            <a:off x="174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50"/>
          <p:cNvSpPr/>
          <p:nvPr/>
        </p:nvSpPr>
        <p:spPr>
          <a:xfrm>
            <a:off x="1961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51"/>
          <p:cNvSpPr/>
          <p:nvPr/>
        </p:nvSpPr>
        <p:spPr>
          <a:xfrm>
            <a:off x="2213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52"/>
          <p:cNvSpPr/>
          <p:nvPr/>
        </p:nvSpPr>
        <p:spPr>
          <a:xfrm>
            <a:off x="246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53"/>
          <p:cNvSpPr/>
          <p:nvPr/>
        </p:nvSpPr>
        <p:spPr>
          <a:xfrm>
            <a:off x="3414240" y="48772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4"/>
          <p:cNvSpPr/>
          <p:nvPr/>
        </p:nvSpPr>
        <p:spPr>
          <a:xfrm>
            <a:off x="354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5"/>
          <p:cNvSpPr/>
          <p:nvPr/>
        </p:nvSpPr>
        <p:spPr>
          <a:xfrm>
            <a:off x="379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6"/>
          <p:cNvSpPr/>
          <p:nvPr/>
        </p:nvSpPr>
        <p:spPr>
          <a:xfrm>
            <a:off x="4049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7"/>
          <p:cNvSpPr/>
          <p:nvPr/>
        </p:nvSpPr>
        <p:spPr>
          <a:xfrm>
            <a:off x="4301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8"/>
          <p:cNvSpPr/>
          <p:nvPr/>
        </p:nvSpPr>
        <p:spPr>
          <a:xfrm>
            <a:off x="4589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9"/>
          <p:cNvSpPr/>
          <p:nvPr/>
        </p:nvSpPr>
        <p:spPr>
          <a:xfrm>
            <a:off x="487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0"/>
          <p:cNvSpPr/>
          <p:nvPr/>
        </p:nvSpPr>
        <p:spPr>
          <a:xfrm>
            <a:off x="516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61"/>
          <p:cNvSpPr/>
          <p:nvPr/>
        </p:nvSpPr>
        <p:spPr>
          <a:xfrm>
            <a:off x="731520" y="65487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5" name="CustomShape 62"/>
          <p:cNvSpPr/>
          <p:nvPr/>
        </p:nvSpPr>
        <p:spPr>
          <a:xfrm>
            <a:off x="3383280" y="65487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6" name="CustomShape 63"/>
          <p:cNvSpPr/>
          <p:nvPr/>
        </p:nvSpPr>
        <p:spPr>
          <a:xfrm>
            <a:off x="1860480" y="7223760"/>
            <a:ext cx="2169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1080" cy="6125400"/>
          </a:xfrm>
          <a:prstGeom prst="rect">
            <a:avLst/>
          </a:prstGeom>
          <a:ln w="9360">
            <a:noFill/>
          </a:ln>
        </p:spPr>
      </p:pic>
      <p:sp>
        <p:nvSpPr>
          <p:cNvPr id="478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878CA76-316B-45C5-A102-AEF0C9C60E0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"/>
          <p:cNvSpPr/>
          <p:nvPr/>
        </p:nvSpPr>
        <p:spPr>
          <a:xfrm>
            <a:off x="3983400" y="4501800"/>
            <a:ext cx="1099800" cy="106416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4"/>
          <p:cNvSpPr/>
          <p:nvPr/>
        </p:nvSpPr>
        <p:spPr>
          <a:xfrm>
            <a:off x="3733920" y="1282320"/>
            <a:ext cx="345600" cy="53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5"/>
          <p:cNvSpPr/>
          <p:nvPr/>
        </p:nvSpPr>
        <p:spPr>
          <a:xfrm>
            <a:off x="3035160" y="4952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6"/>
          <p:cNvSpPr/>
          <p:nvPr/>
        </p:nvSpPr>
        <p:spPr>
          <a:xfrm>
            <a:off x="4513320" y="610920"/>
            <a:ext cx="10771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2887920" y="675720"/>
            <a:ext cx="10580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679400" y="4573440"/>
            <a:ext cx="13197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6" name="CustomShape 9"/>
          <p:cNvSpPr/>
          <p:nvPr/>
        </p:nvSpPr>
        <p:spPr>
          <a:xfrm flipH="1">
            <a:off x="6272640" y="1349640"/>
            <a:ext cx="275760" cy="42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0"/>
          <p:cNvSpPr/>
          <p:nvPr/>
        </p:nvSpPr>
        <p:spPr>
          <a:xfrm>
            <a:off x="6141600" y="488160"/>
            <a:ext cx="11253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11"/>
          <p:cNvSpPr/>
          <p:nvPr/>
        </p:nvSpPr>
        <p:spPr>
          <a:xfrm flipH="1">
            <a:off x="4914360" y="1279440"/>
            <a:ext cx="125280" cy="53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12"/>
          <p:cNvSpPr/>
          <p:nvPr/>
        </p:nvSpPr>
        <p:spPr>
          <a:xfrm>
            <a:off x="3983400" y="5643720"/>
            <a:ext cx="1099800" cy="106416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13"/>
          <p:cNvSpPr/>
          <p:nvPr/>
        </p:nvSpPr>
        <p:spPr>
          <a:xfrm>
            <a:off x="1679400" y="5740200"/>
            <a:ext cx="137628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3001680" y="6172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11084</TotalTime>
  <Words>2395</Words>
  <Application>Microsoft Office PowerPoint</Application>
  <PresentationFormat>Custom</PresentationFormat>
  <Paragraphs>894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Saini, Sanmveg</cp:lastModifiedBy>
  <cp:revision>2222</cp:revision>
  <dcterms:created xsi:type="dcterms:W3CDTF">2016-05-17T23:12:28Z</dcterms:created>
  <dcterms:modified xsi:type="dcterms:W3CDTF">2023-08-04T04:38:55Z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52</vt:i4>
  </property>
  <property fmtid="{D5CDD505-2E9C-101B-9397-08002B2CF9AE}" pid="14" name="category">
    <vt:lpwstr>K3</vt:lpwstr>
  </property>
</Properties>
</file>